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300" r:id="rId3"/>
    <p:sldId id="301" r:id="rId4"/>
    <p:sldId id="302" r:id="rId5"/>
    <p:sldId id="304" r:id="rId6"/>
    <p:sldId id="30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C7FFF-7C38-43CD-9CC2-A599E6464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B7E666-F5AF-4614-A29F-D8F80E36E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5722E-A87B-4E33-80F1-A91DC843D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178F-26B9-4CD3-8D3E-AEE5051FE5A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F7101-518B-46AD-87C1-87246C9D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09B2B-9E48-4780-9214-6DBCE0882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863E-796D-4CEC-B044-3F3C9B0E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6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3F8F7-4551-44ED-BE7B-25E427EC0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870B68-C039-4766-9954-FD36FA7C6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446CE-6F38-44DC-9B3D-3FC8E3673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178F-26B9-4CD3-8D3E-AEE5051FE5A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66816-C3E6-4A7E-96BF-DA04492A3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28AAC-484D-4CD4-A191-C02DB587A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863E-796D-4CEC-B044-3F3C9B0E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9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5C46F3-F59B-43F4-A537-7B1100FC32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C7BE8-2391-4EA2-AE8B-CCA53819F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DABB-1DDF-4180-8236-BF7A3DCEA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178F-26B9-4CD3-8D3E-AEE5051FE5A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65EC4-7176-4557-81F3-3710D4EE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68BD2-AB1E-40EA-BBB1-49DFF1ABA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863E-796D-4CEC-B044-3F3C9B0E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3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CAC0A-E288-4953-AB1F-12A82B50C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6277B-DD8D-4720-B807-9A7D6ACD1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78F0E-9C9B-425E-9131-4E023D14A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178F-26B9-4CD3-8D3E-AEE5051FE5A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0DA1C-1E77-4EA8-9EBC-77EB4E278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C2C1-9771-4F20-90BC-F6DE24C66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863E-796D-4CEC-B044-3F3C9B0E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0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13D0-F2AD-42D7-965C-3696FAD51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835D2-78D6-4050-BAB2-B1FF1719D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E22A4-D1B3-4E53-9734-803A0C8F8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178F-26B9-4CD3-8D3E-AEE5051FE5A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89654-1C0E-4CBE-970E-ECB3EAB2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97FF8-1989-46BC-9EC2-CF6EC3E5D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863E-796D-4CEC-B044-3F3C9B0E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1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9E549-6265-442E-891A-5880ECDDE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045CB-DABD-43E8-8276-E4DB6FA51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99C64-2D82-4DC0-9CD4-0317B1655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378E9-9FF4-4821-A882-59FABE02B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178F-26B9-4CD3-8D3E-AEE5051FE5A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7EFA6-B4FD-488B-A969-803AB0C52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27711-458B-4EFF-8C79-9A745428E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863E-796D-4CEC-B044-3F3C9B0E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1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934E8-61F1-431B-95B0-94EC9FE85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6F1E1-1FEB-4591-B6C2-7D044DB9B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1A1B4-F81F-4920-BE01-7BC30D727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E74333-0ABC-4988-9834-DDBB576ED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ECFC26-CED7-4D15-B100-21CCB712ED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27A09D-99C4-43D8-869A-BFD3FF165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178F-26B9-4CD3-8D3E-AEE5051FE5A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71FB96-5A0B-4E84-8B43-25AC68AEB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091C75-79F3-48C4-A1B2-C10CE3145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863E-796D-4CEC-B044-3F3C9B0E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5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BD09E-542B-4149-968B-8D5E42A7F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EF9CAA-2D0A-4B01-8202-F5EED7625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178F-26B9-4CD3-8D3E-AEE5051FE5A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99472D-2AC7-4FAD-87F5-F640EC93D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9A3FBA-F35D-4EA1-9646-79DBA540B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863E-796D-4CEC-B044-3F3C9B0E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8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DB00D3-AE38-4152-828E-E14B32302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178F-26B9-4CD3-8D3E-AEE5051FE5A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8222CF-88C9-4AE1-A130-A34B8F006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4CCB34-5BA4-4A81-B4FE-A6BDCEA1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863E-796D-4CEC-B044-3F3C9B0E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1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F353-F2A8-44D0-A960-194DF21FF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6EC28-65BD-4B23-AD92-1DCA36DC5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D7F95-B12B-43D1-971F-90DE8FDC1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4AB21-8A06-4299-9581-492E72976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178F-26B9-4CD3-8D3E-AEE5051FE5A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80D16-2EC5-499F-9DAB-60C1B241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736B5-1172-461A-8D00-67F2806DA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863E-796D-4CEC-B044-3F3C9B0E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0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4DDE1-5F23-4554-BC31-00A749D5D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7B5EA5-4FB9-4C47-B88E-230F08E98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1616F-9CC2-45DA-AB48-0E5A176EA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958CD-120C-4ADB-997B-409177F83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178F-26B9-4CD3-8D3E-AEE5051FE5A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94228-98F5-4F4D-AB7C-E824392D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12B5C-DB6F-416E-9AE5-1FACA4B8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863E-796D-4CEC-B044-3F3C9B0E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0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DF6C9-F482-4978-8CC8-2590CD6FF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C7572-4BFE-4ED8-876E-9B4E30301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4CA0C-EE17-4A46-AC3B-6806D5D98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5178F-26B9-4CD3-8D3E-AEE5051FE5A9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1C0B0-C9EC-44E7-98B6-D42467994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8F26B-5134-40BB-95CA-319DE519F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C863E-796D-4CEC-B044-3F3C9B0EA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3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5B17E-27B1-4B2B-A764-B955F2CFE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309" y="471054"/>
            <a:ext cx="11055927" cy="189807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Numerical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Computation and Optimization</a:t>
            </a:r>
            <a:endParaRPr lang="en-US" sz="8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048C4-002E-4B71-A0EE-40B85E6B7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309" y="3241964"/>
            <a:ext cx="11055927" cy="3144982"/>
          </a:xfrm>
        </p:spPr>
        <p:txBody>
          <a:bodyPr>
            <a:normAutofit fontScale="32500" lnSpcReduction="20000"/>
          </a:bodyPr>
          <a:lstStyle/>
          <a:p>
            <a:r>
              <a:rPr lang="en-US" sz="1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</a:rPr>
              <a:t>Numerical Optimization </a:t>
            </a:r>
          </a:p>
          <a:p>
            <a:endParaRPr lang="en-US" sz="9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 (Headings)"/>
              <a:ea typeface="+mj-ea"/>
              <a:cs typeface="+mj-cs"/>
            </a:endParaRPr>
          </a:p>
          <a:p>
            <a:r>
              <a:rPr lang="en-US" sz="203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  <a:ea typeface="+mj-ea"/>
                <a:cs typeface="+mj-cs"/>
              </a:rPr>
              <a:t>Newton’s </a:t>
            </a:r>
            <a:r>
              <a:rPr lang="en-US" sz="203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Headings)"/>
                <a:ea typeface="+mj-ea"/>
                <a:cs typeface="+mj-cs"/>
              </a:rPr>
              <a:t>Method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 Prof. Dr. Ahmed Jabbar</a:t>
            </a:r>
          </a:p>
        </p:txBody>
      </p:sp>
    </p:spTree>
    <p:extLst>
      <p:ext uri="{BB962C8B-B14F-4D97-AF65-F5344CB8AC3E}">
        <p14:creationId xmlns:p14="http://schemas.microsoft.com/office/powerpoint/2010/main" val="235315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5232057-6D2E-4471-B01C-D58848D59B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538530" y="419698"/>
            <a:ext cx="11114939" cy="601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22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AFCB883-4ABC-4F5A-A5EA-FA27785DEC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13243" y="906394"/>
            <a:ext cx="10965513" cy="266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34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F663727-9991-4C04-B217-F343667C65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047470" y="378535"/>
            <a:ext cx="7936873" cy="25304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B7948E9-6EFA-45C1-9F3C-1A3BE12FB19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1047470" y="2794000"/>
            <a:ext cx="9292739" cy="369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744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685B77-3F56-4DFE-B58F-B6B9190A8DA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799514" y="441596"/>
            <a:ext cx="9766887" cy="622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84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6381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Trebuchet MS (Headings)</vt:lpstr>
      <vt:lpstr>Office Theme</vt:lpstr>
      <vt:lpstr>Numerical Computation and Optimization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Computation and Optimization</dc:title>
  <dc:creator>Ahmed Abid</dc:creator>
  <cp:lastModifiedBy>Ahmed Abid</cp:lastModifiedBy>
  <cp:revision>3</cp:revision>
  <dcterms:created xsi:type="dcterms:W3CDTF">2018-09-22T10:11:39Z</dcterms:created>
  <dcterms:modified xsi:type="dcterms:W3CDTF">2018-09-30T06:58:17Z</dcterms:modified>
</cp:coreProperties>
</file>