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9FA68-9009-4F4E-8AB8-1AC6E54F7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012BC-9A4C-4AF4-A3BE-646F9E38B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1DB2E-A0F9-4BDE-8FB6-26706BC4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DE05D-266C-452F-89CF-2EE599FC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EF0DC-856C-413C-ADFF-9DBADA36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6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A4A-3978-404E-A538-75E202E6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9A0B0-9F66-4D11-93BD-915908C8D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54721-9C85-48C9-8CD0-D8E3E114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5F5BF-C6BE-46A8-BB06-A469C3C8D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F81F3-C5C9-4500-8850-E0855AE5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7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08F9AA-070A-4A25-BB46-D62950925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F436D-F46A-4592-B994-AB29EFECF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58D9E-7856-4516-9146-FFB9DE63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FDAFB-4C94-4D89-8220-5296B777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DBF36-8AF6-4E74-BD88-D25BD727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1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F05F-8697-4C07-BF7C-67175B6BD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41B5C-8572-4BC4-B187-7F4B20BF2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E9219-C763-4814-9FB7-11E35F88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7037A-DDC7-4394-BB0E-DEB7E3523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D0806-F7DB-4502-817D-027DA361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42A8-8BA8-4603-86E6-DD0EBD9D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88449-C23B-426B-A80C-77EAA9DC5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4582-C06C-44F8-8951-19D45E59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A5FE7-0F7B-4AFC-9862-958CC8A40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1BAC8-DD98-4F9A-96F7-7178DA8E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7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8F4E-072A-45FD-81D8-795E0162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8C77-B0E6-418E-9660-27E0FBF5A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B4DDE-C1B2-4B8F-805D-6938B08A6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BCE5A-159B-49E0-B1F4-E3B8A1D6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994A4-2A18-4A7A-809D-9D5AE09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81BC5-F8E6-45C2-9DD6-8E79FE06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7C0A-8FD5-4FA1-842F-E01B7FAA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370ED-1B98-4611-BA5E-AE06980EC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9D67A-53CA-4882-B36D-85D2AAFEB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D3912-7864-47A6-9468-5535453B8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2F667-03F9-49AE-8814-91F50DC29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034C76-ECF5-4A17-805B-EECD0A06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B11D35-9D7B-4352-AF9A-B5E85DE7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0BEB2-3D6C-4ED0-9685-CCA080EB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0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FDAC-F1D4-4585-AC1E-7C2CEC09A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1D85C-33BC-4663-A4F0-B9EFF1FF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EDB99-A0A7-493D-921D-F32255E91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4F4BC-61BF-4123-BAF7-2BB44F25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2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872075-63A2-4DC8-A093-1A0B9CB4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A14A5-0BB3-4FDD-A593-A7D8F7DF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C0CA0-E0BA-4BCA-AD1A-C5872245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0A2E1-616C-43E3-976F-E9DF5F59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06B6D-F718-4656-AD0C-9677A38EF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8AA7F-321E-430C-95AA-2681F95BA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E99E8-A4CA-46EB-ACDB-02522289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BF60B-042D-43B1-93D0-96B54570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2C30C-F33C-4D6D-B28F-B50611A2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8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D8A0-F76B-4D8D-BAD9-A6B873D2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61AB8-C165-4BFC-84AB-8271D0B5C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63720-C58C-4149-AE34-B19E6B7AB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6446F-FF53-436F-99B2-D185E62E4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F0D1F-4921-461B-9054-E2B26C6D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EB071-40FF-4F7E-8C14-4FC8A327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8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7DEA4-B28E-4BE6-8327-DA7571548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1DE16-7256-41C7-837D-0B5686BEE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4B407-F342-4AE8-BD67-A51867345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D991E-C3E3-40B0-94CB-31C189C3F0A5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058BC-4A09-4BDA-A040-553337709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1810C-7771-4A92-96E5-9477CF301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A189-DE12-4779-B7D1-75F40A0C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0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309" y="471054"/>
            <a:ext cx="11055927" cy="18980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3241964"/>
            <a:ext cx="11055927" cy="3144982"/>
          </a:xfrm>
        </p:spPr>
        <p:txBody>
          <a:bodyPr>
            <a:normAutofit fontScale="25000" lnSpcReduction="20000"/>
          </a:bodyPr>
          <a:lstStyle/>
          <a:p>
            <a:r>
              <a:rPr lang="en-US" sz="1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Solution of Nonlinear Equations</a:t>
            </a:r>
          </a:p>
          <a:p>
            <a:r>
              <a:rPr lang="en-US" sz="1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Open Methods</a:t>
            </a:r>
          </a:p>
          <a:p>
            <a:endParaRPr lang="en-US" sz="9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  <a:ea typeface="+mj-ea"/>
              <a:cs typeface="+mj-cs"/>
            </a:endParaRPr>
          </a:p>
          <a:p>
            <a:r>
              <a:rPr lang="en-US" sz="20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ea typeface="+mj-ea"/>
                <a:cs typeface="+mj-cs"/>
              </a:rPr>
              <a:t>Fixed Point Iteration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</p:spTree>
    <p:extLst>
      <p:ext uri="{BB962C8B-B14F-4D97-AF65-F5344CB8AC3E}">
        <p14:creationId xmlns:p14="http://schemas.microsoft.com/office/powerpoint/2010/main" val="23531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A34EE8A-B9D3-46F9-B5A8-7B6E5DCE0A5A}"/>
              </a:ext>
            </a:extLst>
          </p:cNvPr>
          <p:cNvGrpSpPr/>
          <p:nvPr/>
        </p:nvGrpSpPr>
        <p:grpSpPr>
          <a:xfrm>
            <a:off x="681127" y="242455"/>
            <a:ext cx="10829746" cy="6373090"/>
            <a:chOff x="623803" y="484910"/>
            <a:chExt cx="10829746" cy="637309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D3BA11-ED86-41F7-BCD2-A0BBF250C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-20000" contrast="40000"/>
            </a:blip>
            <a:stretch>
              <a:fillRect/>
            </a:stretch>
          </p:blipFill>
          <p:spPr>
            <a:xfrm>
              <a:off x="623803" y="484910"/>
              <a:ext cx="10829746" cy="453043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15B2BB1-3D29-4BE0-B444-39F84D89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-20000" contrast="40000"/>
            </a:blip>
            <a:stretch>
              <a:fillRect/>
            </a:stretch>
          </p:blipFill>
          <p:spPr>
            <a:xfrm>
              <a:off x="623803" y="5004898"/>
              <a:ext cx="10829745" cy="18531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806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CD48AB-1BC0-4395-83D4-E301CCE1F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14254" y="405224"/>
            <a:ext cx="10963491" cy="604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2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F6FE0-9DBA-406C-9022-3A130B49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468090" cy="5215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Summery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144AC-55EB-4123-9FEA-8880C717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90" y="999259"/>
            <a:ext cx="6573983" cy="3478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Notice that the true percent relative error for each iteration of the example is roughly proportional (for this case, by a factor of about 0.5 to 0.6) to the error from the previous iteration.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property, called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convergence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characteristic of fixed-point iteration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F7F301-B651-4E09-8A81-78EFDD19FFE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7585364" y="240495"/>
            <a:ext cx="3948546" cy="637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4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50391A-DAF6-4CB1-AD84-F694F8853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2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0A4762-CAD3-44D3-AB3C-AABF47B64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49008B-3FFE-4A74-9DB3-B8B4CD59A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7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67F619-9A7A-4C37-9CB3-2C4C6E6FB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D8CDBA-5764-4C6F-8812-3D231C212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2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797087-F603-4E49-B3EF-9F3A91698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6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CAFC3E-48CD-4FB8-9D90-3BC516E1E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0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11F62C-0A81-4C61-9E1C-945F9BF61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9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 (Headings)</vt:lpstr>
      <vt:lpstr>Office Theme</vt:lpstr>
      <vt:lpstr>Numerical Computation and Optimization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Summery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Abid</dc:creator>
  <cp:lastModifiedBy>Ahmed Abid</cp:lastModifiedBy>
  <cp:revision>3</cp:revision>
  <dcterms:created xsi:type="dcterms:W3CDTF">2018-09-21T22:08:42Z</dcterms:created>
  <dcterms:modified xsi:type="dcterms:W3CDTF">2018-09-22T13:05:11Z</dcterms:modified>
</cp:coreProperties>
</file>