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2" r:id="rId1"/>
    <p:sldMasterId id="2147483653" r:id="rId2"/>
    <p:sldMasterId id="2147483959" r:id="rId3"/>
  </p:sldMasterIdLst>
  <p:notesMasterIdLst>
    <p:notesMasterId r:id="rId17"/>
  </p:notesMasterIdLst>
  <p:handoutMasterIdLst>
    <p:handoutMasterId r:id="rId18"/>
  </p:handoutMasterIdLst>
  <p:sldIdLst>
    <p:sldId id="339" r:id="rId4"/>
    <p:sldId id="286" r:id="rId5"/>
    <p:sldId id="287" r:id="rId6"/>
    <p:sldId id="330" r:id="rId7"/>
    <p:sldId id="290" r:id="rId8"/>
    <p:sldId id="329" r:id="rId9"/>
    <p:sldId id="302" r:id="rId10"/>
    <p:sldId id="311" r:id="rId11"/>
    <p:sldId id="303" r:id="rId12"/>
    <p:sldId id="307" r:id="rId13"/>
    <p:sldId id="308" r:id="rId14"/>
    <p:sldId id="310" r:id="rId15"/>
    <p:sldId id="312" r:id="rId16"/>
  </p:sldIdLst>
  <p:sldSz cx="9144000" cy="6858000" type="screen4x3"/>
  <p:notesSz cx="7315200" cy="9601200"/>
  <p:defaultTextStyle>
    <a:defPPr>
      <a:defRPr lang="en-US"/>
    </a:defPPr>
    <a:lvl1pPr algn="ctr" rtl="0" fontAlgn="base">
      <a:spcBef>
        <a:spcPct val="0"/>
      </a:spcBef>
      <a:spcAft>
        <a:spcPct val="0"/>
      </a:spcAft>
      <a:defRPr sz="2400" kern="1200">
        <a:solidFill>
          <a:schemeClr val="tx1"/>
        </a:solidFill>
        <a:latin typeface="Tahoma" panose="020B0604030504040204" pitchFamily="34" charset="0"/>
        <a:ea typeface="+mn-ea"/>
        <a:cs typeface="+mn-cs"/>
      </a:defRPr>
    </a:lvl1pPr>
    <a:lvl2pPr marL="457200" algn="ctr" rtl="0" fontAlgn="base">
      <a:spcBef>
        <a:spcPct val="0"/>
      </a:spcBef>
      <a:spcAft>
        <a:spcPct val="0"/>
      </a:spcAft>
      <a:defRPr sz="2400" kern="1200">
        <a:solidFill>
          <a:schemeClr val="tx1"/>
        </a:solidFill>
        <a:latin typeface="Tahoma" panose="020B0604030504040204" pitchFamily="34" charset="0"/>
        <a:ea typeface="+mn-ea"/>
        <a:cs typeface="+mn-cs"/>
      </a:defRPr>
    </a:lvl2pPr>
    <a:lvl3pPr marL="914400" algn="ctr" rtl="0" fontAlgn="base">
      <a:spcBef>
        <a:spcPct val="0"/>
      </a:spcBef>
      <a:spcAft>
        <a:spcPct val="0"/>
      </a:spcAft>
      <a:defRPr sz="2400" kern="1200">
        <a:solidFill>
          <a:schemeClr val="tx1"/>
        </a:solidFill>
        <a:latin typeface="Tahoma" panose="020B0604030504040204" pitchFamily="34" charset="0"/>
        <a:ea typeface="+mn-ea"/>
        <a:cs typeface="+mn-cs"/>
      </a:defRPr>
    </a:lvl3pPr>
    <a:lvl4pPr marL="1371600" algn="ctr" rtl="0" fontAlgn="base">
      <a:spcBef>
        <a:spcPct val="0"/>
      </a:spcBef>
      <a:spcAft>
        <a:spcPct val="0"/>
      </a:spcAft>
      <a:defRPr sz="2400" kern="1200">
        <a:solidFill>
          <a:schemeClr val="tx1"/>
        </a:solidFill>
        <a:latin typeface="Tahoma" panose="020B0604030504040204" pitchFamily="34" charset="0"/>
        <a:ea typeface="+mn-ea"/>
        <a:cs typeface="+mn-cs"/>
      </a:defRPr>
    </a:lvl4pPr>
    <a:lvl5pPr marL="1828800" algn="ctr" rtl="0" fontAlgn="base">
      <a:spcBef>
        <a:spcPct val="0"/>
      </a:spcBef>
      <a:spcAft>
        <a:spcPct val="0"/>
      </a:spcAft>
      <a:defRPr sz="2400" kern="1200">
        <a:solidFill>
          <a:schemeClr val="tx1"/>
        </a:solidFill>
        <a:latin typeface="Tahoma" panose="020B0604030504040204" pitchFamily="34" charset="0"/>
        <a:ea typeface="+mn-ea"/>
        <a:cs typeface="+mn-cs"/>
      </a:defRPr>
    </a:lvl5pPr>
    <a:lvl6pPr marL="2286000" algn="l" defTabSz="914400" rtl="0" eaLnBrk="1" latinLnBrk="0" hangingPunct="1">
      <a:defRPr sz="2400" kern="1200">
        <a:solidFill>
          <a:schemeClr val="tx1"/>
        </a:solidFill>
        <a:latin typeface="Tahoma" panose="020B0604030504040204" pitchFamily="34" charset="0"/>
        <a:ea typeface="+mn-ea"/>
        <a:cs typeface="+mn-cs"/>
      </a:defRPr>
    </a:lvl6pPr>
    <a:lvl7pPr marL="2743200" algn="l" defTabSz="914400" rtl="0" eaLnBrk="1" latinLnBrk="0" hangingPunct="1">
      <a:defRPr sz="2400" kern="1200">
        <a:solidFill>
          <a:schemeClr val="tx1"/>
        </a:solidFill>
        <a:latin typeface="Tahoma" panose="020B0604030504040204" pitchFamily="34" charset="0"/>
        <a:ea typeface="+mn-ea"/>
        <a:cs typeface="+mn-cs"/>
      </a:defRPr>
    </a:lvl7pPr>
    <a:lvl8pPr marL="3200400" algn="l" defTabSz="914400" rtl="0" eaLnBrk="1" latinLnBrk="0" hangingPunct="1">
      <a:defRPr sz="2400" kern="1200">
        <a:solidFill>
          <a:schemeClr val="tx1"/>
        </a:solidFill>
        <a:latin typeface="Tahoma" panose="020B0604030504040204" pitchFamily="34" charset="0"/>
        <a:ea typeface="+mn-ea"/>
        <a:cs typeface="+mn-cs"/>
      </a:defRPr>
    </a:lvl8pPr>
    <a:lvl9pPr marL="3657600" algn="l" defTabSz="914400" rtl="0" eaLnBrk="1" latinLnBrk="0" hangingPunct="1">
      <a:defRPr sz="2400"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C0C0"/>
    <a:srgbClr val="996600"/>
    <a:srgbClr val="FF9900"/>
    <a:srgbClr val="663300"/>
    <a:srgbClr val="894400"/>
    <a:srgbClr val="A45100"/>
    <a:srgbClr val="B75B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17" autoAdjust="0"/>
    <p:restoredTop sz="94686" autoAdjust="0"/>
  </p:normalViewPr>
  <p:slideViewPr>
    <p:cSldViewPr>
      <p:cViewPr>
        <p:scale>
          <a:sx n="100" d="100"/>
          <a:sy n="100" d="100"/>
        </p:scale>
        <p:origin x="426" y="-12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1728" y="-9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 Id="rId4" Type="http://schemas.openxmlformats.org/officeDocument/2006/relationships/image" Target="../media/image12.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9.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3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3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5890" name="Rectangle 2">
            <a:extLst>
              <a:ext uri="{FF2B5EF4-FFF2-40B4-BE49-F238E27FC236}">
                <a16:creationId xmlns:a16="http://schemas.microsoft.com/office/drawing/2014/main" id="{E6AE0A16-BBE4-4A14-BDD0-E5D41DA63CA2}"/>
              </a:ext>
            </a:extLst>
          </p:cNvPr>
          <p:cNvSpPr>
            <a:spLocks noGrp="1" noChangeArrowheads="1"/>
          </p:cNvSpPr>
          <p:nvPr>
            <p:ph type="hdr" sz="quarter"/>
          </p:nvPr>
        </p:nvSpPr>
        <p:spPr bwMode="auto">
          <a:xfrm>
            <a:off x="0" y="0"/>
            <a:ext cx="3170238" cy="481013"/>
          </a:xfrm>
          <a:prstGeom prst="rect">
            <a:avLst/>
          </a:prstGeom>
          <a:noFill/>
          <a:ln w="9525">
            <a:noFill/>
            <a:miter lim="800000"/>
            <a:headEnd/>
            <a:tailEnd/>
          </a:ln>
          <a:effectLst/>
        </p:spPr>
        <p:txBody>
          <a:bodyPr vert="horz" wrap="square" lIns="96641" tIns="48321" rIns="96641" bIns="48321" numCol="1" anchor="t" anchorCtr="0" compatLnSpc="1">
            <a:prstTxWarp prst="textNoShape">
              <a:avLst/>
            </a:prstTxWarp>
          </a:bodyPr>
          <a:lstStyle>
            <a:lvl1pPr algn="l" defTabSz="966788" eaLnBrk="0" hangingPunct="0">
              <a:defRPr sz="1300">
                <a:latin typeface="Times New Roman" pitchFamily="18" charset="0"/>
              </a:defRPr>
            </a:lvl1pPr>
          </a:lstStyle>
          <a:p>
            <a:pPr>
              <a:defRPr/>
            </a:pPr>
            <a:endParaRPr lang="en-US"/>
          </a:p>
        </p:txBody>
      </p:sp>
      <p:sp>
        <p:nvSpPr>
          <p:cNvPr id="165891" name="Rectangle 3">
            <a:extLst>
              <a:ext uri="{FF2B5EF4-FFF2-40B4-BE49-F238E27FC236}">
                <a16:creationId xmlns:a16="http://schemas.microsoft.com/office/drawing/2014/main" id="{8F7D233A-B503-4564-9D93-4B2B54171930}"/>
              </a:ext>
            </a:extLst>
          </p:cNvPr>
          <p:cNvSpPr>
            <a:spLocks noGrp="1" noChangeArrowheads="1"/>
          </p:cNvSpPr>
          <p:nvPr>
            <p:ph type="dt" sz="quarter" idx="1"/>
          </p:nvPr>
        </p:nvSpPr>
        <p:spPr bwMode="auto">
          <a:xfrm>
            <a:off x="4144963" y="0"/>
            <a:ext cx="3170237" cy="481013"/>
          </a:xfrm>
          <a:prstGeom prst="rect">
            <a:avLst/>
          </a:prstGeom>
          <a:noFill/>
          <a:ln w="9525">
            <a:noFill/>
            <a:miter lim="800000"/>
            <a:headEnd/>
            <a:tailEnd/>
          </a:ln>
          <a:effectLst/>
        </p:spPr>
        <p:txBody>
          <a:bodyPr vert="horz" wrap="square" lIns="96641" tIns="48321" rIns="96641" bIns="48321" numCol="1" anchor="t" anchorCtr="0" compatLnSpc="1">
            <a:prstTxWarp prst="textNoShape">
              <a:avLst/>
            </a:prstTxWarp>
          </a:bodyPr>
          <a:lstStyle>
            <a:lvl1pPr algn="r" defTabSz="966788" eaLnBrk="0" hangingPunct="0">
              <a:defRPr sz="1300">
                <a:latin typeface="Times New Roman" pitchFamily="18" charset="0"/>
              </a:defRPr>
            </a:lvl1pPr>
          </a:lstStyle>
          <a:p>
            <a:pPr>
              <a:defRPr/>
            </a:pPr>
            <a:fld id="{6CCB76EB-2690-43B2-BC71-47A8013CEC4F}" type="datetime1">
              <a:rPr lang="en-US"/>
              <a:pPr>
                <a:defRPr/>
              </a:pPr>
              <a:t>12/2/2018</a:t>
            </a:fld>
            <a:endParaRPr lang="en-US"/>
          </a:p>
        </p:txBody>
      </p:sp>
      <p:sp>
        <p:nvSpPr>
          <p:cNvPr id="165892" name="Rectangle 4">
            <a:extLst>
              <a:ext uri="{FF2B5EF4-FFF2-40B4-BE49-F238E27FC236}">
                <a16:creationId xmlns:a16="http://schemas.microsoft.com/office/drawing/2014/main" id="{822AB86E-26AA-4745-94E7-78C69AE62F01}"/>
              </a:ext>
            </a:extLst>
          </p:cNvPr>
          <p:cNvSpPr>
            <a:spLocks noGrp="1" noChangeArrowheads="1"/>
          </p:cNvSpPr>
          <p:nvPr>
            <p:ph type="ftr" sz="quarter" idx="2"/>
          </p:nvPr>
        </p:nvSpPr>
        <p:spPr bwMode="auto">
          <a:xfrm>
            <a:off x="0" y="9120188"/>
            <a:ext cx="3170238" cy="481012"/>
          </a:xfrm>
          <a:prstGeom prst="rect">
            <a:avLst/>
          </a:prstGeom>
          <a:noFill/>
          <a:ln w="9525">
            <a:noFill/>
            <a:miter lim="800000"/>
            <a:headEnd/>
            <a:tailEnd/>
          </a:ln>
          <a:effectLst/>
        </p:spPr>
        <p:txBody>
          <a:bodyPr vert="horz" wrap="square" lIns="96641" tIns="48321" rIns="96641" bIns="48321" numCol="1" anchor="b" anchorCtr="0" compatLnSpc="1">
            <a:prstTxWarp prst="textNoShape">
              <a:avLst/>
            </a:prstTxWarp>
          </a:bodyPr>
          <a:lstStyle>
            <a:lvl1pPr algn="l" defTabSz="966788" eaLnBrk="0" hangingPunct="0">
              <a:defRPr sz="1300">
                <a:latin typeface="Times New Roman" pitchFamily="18" charset="0"/>
              </a:defRPr>
            </a:lvl1pPr>
          </a:lstStyle>
          <a:p>
            <a:pPr>
              <a:defRPr/>
            </a:pPr>
            <a:r>
              <a:rPr lang="en-US"/>
              <a:t>http://numericalmethods.eng.usf.edu</a:t>
            </a:r>
          </a:p>
        </p:txBody>
      </p:sp>
      <p:sp>
        <p:nvSpPr>
          <p:cNvPr id="165893" name="Rectangle 5">
            <a:extLst>
              <a:ext uri="{FF2B5EF4-FFF2-40B4-BE49-F238E27FC236}">
                <a16:creationId xmlns:a16="http://schemas.microsoft.com/office/drawing/2014/main" id="{F1220866-A2B5-4694-8856-2B7B362AD305}"/>
              </a:ext>
            </a:extLst>
          </p:cNvPr>
          <p:cNvSpPr>
            <a:spLocks noGrp="1" noChangeArrowheads="1"/>
          </p:cNvSpPr>
          <p:nvPr>
            <p:ph type="sldNum" sz="quarter" idx="3"/>
          </p:nvPr>
        </p:nvSpPr>
        <p:spPr bwMode="auto">
          <a:xfrm>
            <a:off x="4144963" y="9120188"/>
            <a:ext cx="3170237" cy="481012"/>
          </a:xfrm>
          <a:prstGeom prst="rect">
            <a:avLst/>
          </a:prstGeom>
          <a:noFill/>
          <a:ln w="9525">
            <a:noFill/>
            <a:miter lim="800000"/>
            <a:headEnd/>
            <a:tailEnd/>
          </a:ln>
          <a:effectLst/>
        </p:spPr>
        <p:txBody>
          <a:bodyPr vert="horz" wrap="square" lIns="96641" tIns="48321" rIns="96641" bIns="48321" numCol="1" anchor="b" anchorCtr="0" compatLnSpc="1">
            <a:prstTxWarp prst="textNoShape">
              <a:avLst/>
            </a:prstTxWarp>
          </a:bodyPr>
          <a:lstStyle>
            <a:lvl1pPr algn="r" defTabSz="966788" eaLnBrk="0" hangingPunct="0">
              <a:defRPr sz="1300">
                <a:latin typeface="Times New Roman" panose="02020603050405020304" pitchFamily="18" charset="0"/>
              </a:defRPr>
            </a:lvl1pPr>
          </a:lstStyle>
          <a:p>
            <a:fld id="{331CCE88-9FA1-4BA5-85FA-4B063C3EAFA9}"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92BBFF7C-C264-4679-BDD2-61AA5F34E638}"/>
              </a:ext>
            </a:extLst>
          </p:cNvPr>
          <p:cNvSpPr>
            <a:spLocks noGrp="1" noRot="1" noChangeAspect="1" noChangeArrowheads="1" noTextEdit="1"/>
          </p:cNvSpPr>
          <p:nvPr>
            <p:ph type="sldImg"/>
          </p:nvPr>
        </p:nvSpPr>
        <p:spPr bwMode="auto">
          <a:xfrm>
            <a:off x="1219200" y="685800"/>
            <a:ext cx="4876800" cy="36576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Rectangle 3">
            <a:extLst>
              <a:ext uri="{FF2B5EF4-FFF2-40B4-BE49-F238E27FC236}">
                <a16:creationId xmlns:a16="http://schemas.microsoft.com/office/drawing/2014/main" id="{3A4B5E75-08AB-4CC3-936E-93B496035736}"/>
              </a:ext>
            </a:extLst>
          </p:cNvPr>
          <p:cNvSpPr>
            <a:spLocks noGrp="1" noChangeArrowheads="1"/>
          </p:cNvSpPr>
          <p:nvPr>
            <p:ph type="body" idx="1"/>
          </p:nvPr>
        </p:nvSpPr>
        <p:spPr bwMode="auto">
          <a:xfrm>
            <a:off x="990600" y="4572000"/>
            <a:ext cx="5334000" cy="43434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20E10032-765F-44A2-941F-E1ACB5E99BA1}"/>
              </a:ext>
            </a:extLst>
          </p:cNvPr>
          <p:cNvSpPr>
            <a:spLocks noGrp="1" noRot="1" noChangeAspect="1" noChangeArrowheads="1" noTextEdit="1"/>
          </p:cNvSpPr>
          <p:nvPr>
            <p:ph type="sldImg"/>
          </p:nvPr>
        </p:nvSpPr>
        <p:spPr bwMode="auto">
          <a:xfrm>
            <a:off x="1257300" y="720725"/>
            <a:ext cx="4800600" cy="360045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Rectangle 3">
            <a:extLst>
              <a:ext uri="{FF2B5EF4-FFF2-40B4-BE49-F238E27FC236}">
                <a16:creationId xmlns:a16="http://schemas.microsoft.com/office/drawing/2014/main" id="{D91EA4DD-2002-4420-BF95-E5D245E15793}"/>
              </a:ext>
            </a:extLst>
          </p:cNvPr>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A38DBBCA-C434-4116-AD43-D323DC147A6F}"/>
              </a:ext>
            </a:extLst>
          </p:cNvPr>
          <p:cNvSpPr>
            <a:spLocks noGrp="1" noRot="1" noChangeAspect="1" noChangeArrowheads="1" noTextEdit="1"/>
          </p:cNvSpPr>
          <p:nvPr>
            <p:ph type="sldImg"/>
          </p:nvPr>
        </p:nvSpPr>
        <p:spPr bwMode="auto">
          <a:xfrm>
            <a:off x="1257300" y="720725"/>
            <a:ext cx="4800600" cy="360045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Rectangle 3">
            <a:extLst>
              <a:ext uri="{FF2B5EF4-FFF2-40B4-BE49-F238E27FC236}">
                <a16:creationId xmlns:a16="http://schemas.microsoft.com/office/drawing/2014/main" id="{95D22100-249C-45E4-8E10-E520D71DE179}"/>
              </a:ext>
            </a:extLst>
          </p:cNvPr>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736B07D7-5C10-42B7-B333-131756D964A5}"/>
              </a:ext>
            </a:extLst>
          </p:cNvPr>
          <p:cNvSpPr>
            <a:spLocks noGrp="1" noRot="1" noChangeAspect="1" noChangeArrowheads="1" noTextEdit="1"/>
          </p:cNvSpPr>
          <p:nvPr>
            <p:ph type="sldImg"/>
          </p:nvPr>
        </p:nvSpPr>
        <p:spPr bwMode="auto">
          <a:xfrm>
            <a:off x="1257300" y="720725"/>
            <a:ext cx="4800600" cy="360045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Rectangle 3">
            <a:extLst>
              <a:ext uri="{FF2B5EF4-FFF2-40B4-BE49-F238E27FC236}">
                <a16:creationId xmlns:a16="http://schemas.microsoft.com/office/drawing/2014/main" id="{AD05F7A0-3355-4EB1-A3F5-861D5D4DDD87}"/>
              </a:ext>
            </a:extLst>
          </p:cNvPr>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0F761D99-8744-4387-8F72-291D18BC75AC}"/>
              </a:ext>
            </a:extLst>
          </p:cNvPr>
          <p:cNvSpPr>
            <a:spLocks noGrp="1" noRot="1" noChangeAspect="1" noChangeArrowheads="1" noTextEdit="1"/>
          </p:cNvSpPr>
          <p:nvPr>
            <p:ph type="sldImg"/>
          </p:nvPr>
        </p:nvSpPr>
        <p:spPr bwMode="auto">
          <a:xfrm>
            <a:off x="1219200" y="685800"/>
            <a:ext cx="4876800" cy="36576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Rectangle 3">
            <a:extLst>
              <a:ext uri="{FF2B5EF4-FFF2-40B4-BE49-F238E27FC236}">
                <a16:creationId xmlns:a16="http://schemas.microsoft.com/office/drawing/2014/main" id="{DCFA029C-EA71-4C2D-8F97-DE9F549C1CCE}"/>
              </a:ext>
            </a:extLst>
          </p:cNvPr>
          <p:cNvSpPr>
            <a:spLocks noGrp="1" noChangeArrowheads="1"/>
          </p:cNvSpPr>
          <p:nvPr>
            <p:ph type="body" idx="1"/>
          </p:nvPr>
        </p:nvSpPr>
        <p:spPr bwMode="auto">
          <a:xfrm>
            <a:off x="990600" y="4572000"/>
            <a:ext cx="5334000" cy="43434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BCEB4559-AA43-48FA-91B9-9E04C8A753B0}"/>
              </a:ext>
            </a:extLst>
          </p:cNvPr>
          <p:cNvSpPr>
            <a:spLocks noGrp="1" noRot="1" noChangeAspect="1" noChangeArrowheads="1" noTextEdit="1"/>
          </p:cNvSpPr>
          <p:nvPr>
            <p:ph type="sldImg"/>
          </p:nvPr>
        </p:nvSpPr>
        <p:spPr bwMode="auto">
          <a:xfrm>
            <a:off x="1219200" y="685800"/>
            <a:ext cx="4876800" cy="36576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Rectangle 3">
            <a:extLst>
              <a:ext uri="{FF2B5EF4-FFF2-40B4-BE49-F238E27FC236}">
                <a16:creationId xmlns:a16="http://schemas.microsoft.com/office/drawing/2014/main" id="{C58FDA3C-B8B3-4D8F-904C-8AD30B859203}"/>
              </a:ext>
            </a:extLst>
          </p:cNvPr>
          <p:cNvSpPr>
            <a:spLocks noGrp="1" noChangeArrowheads="1"/>
          </p:cNvSpPr>
          <p:nvPr>
            <p:ph type="body" idx="1"/>
          </p:nvPr>
        </p:nvSpPr>
        <p:spPr bwMode="auto">
          <a:xfrm>
            <a:off x="990600" y="4572000"/>
            <a:ext cx="5334000" cy="43434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C9AE96C1-9927-4829-A715-B802620014B0}"/>
              </a:ext>
            </a:extLst>
          </p:cNvPr>
          <p:cNvSpPr>
            <a:spLocks noGrp="1" noRot="1" noChangeAspect="1" noChangeArrowheads="1" noTextEdit="1"/>
          </p:cNvSpPr>
          <p:nvPr>
            <p:ph type="sldImg"/>
          </p:nvPr>
        </p:nvSpPr>
        <p:spPr bwMode="auto">
          <a:xfrm>
            <a:off x="1219200" y="685800"/>
            <a:ext cx="4876800" cy="36576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Rectangle 3">
            <a:extLst>
              <a:ext uri="{FF2B5EF4-FFF2-40B4-BE49-F238E27FC236}">
                <a16:creationId xmlns:a16="http://schemas.microsoft.com/office/drawing/2014/main" id="{5B23A0C7-1CE0-46AA-8981-400CB0F6070A}"/>
              </a:ext>
            </a:extLst>
          </p:cNvPr>
          <p:cNvSpPr>
            <a:spLocks noGrp="1" noChangeArrowheads="1"/>
          </p:cNvSpPr>
          <p:nvPr>
            <p:ph type="body" idx="1"/>
          </p:nvPr>
        </p:nvSpPr>
        <p:spPr bwMode="auto">
          <a:xfrm>
            <a:off x="990600" y="4572000"/>
            <a:ext cx="5334000" cy="43434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94CD9FE2-522F-472B-B5C1-D04223944209}"/>
              </a:ext>
            </a:extLst>
          </p:cNvPr>
          <p:cNvSpPr>
            <a:spLocks noGrp="1" noRot="1" noChangeAspect="1" noChangeArrowheads="1" noTextEdit="1"/>
          </p:cNvSpPr>
          <p:nvPr>
            <p:ph type="sldImg"/>
          </p:nvPr>
        </p:nvSpPr>
        <p:spPr bwMode="auto">
          <a:xfrm>
            <a:off x="1219200" y="685800"/>
            <a:ext cx="4876800" cy="36576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Rectangle 3">
            <a:extLst>
              <a:ext uri="{FF2B5EF4-FFF2-40B4-BE49-F238E27FC236}">
                <a16:creationId xmlns:a16="http://schemas.microsoft.com/office/drawing/2014/main" id="{1A32275A-8F61-42D2-B295-86DC8305F7B6}"/>
              </a:ext>
            </a:extLst>
          </p:cNvPr>
          <p:cNvSpPr>
            <a:spLocks noGrp="1" noChangeArrowheads="1"/>
          </p:cNvSpPr>
          <p:nvPr>
            <p:ph type="body" idx="1"/>
          </p:nvPr>
        </p:nvSpPr>
        <p:spPr bwMode="auto">
          <a:xfrm>
            <a:off x="990600" y="4572000"/>
            <a:ext cx="5334000" cy="43434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637CDE05-C5FE-406F-8B7C-A3F589F5757F}"/>
              </a:ext>
            </a:extLst>
          </p:cNvPr>
          <p:cNvSpPr>
            <a:spLocks noGrp="1" noRot="1" noChangeAspect="1" noChangeArrowheads="1" noTextEdit="1"/>
          </p:cNvSpPr>
          <p:nvPr>
            <p:ph type="sldImg"/>
          </p:nvPr>
        </p:nvSpPr>
        <p:spPr bwMode="auto">
          <a:xfrm>
            <a:off x="1219200" y="685800"/>
            <a:ext cx="4876800" cy="36576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Rectangle 3">
            <a:extLst>
              <a:ext uri="{FF2B5EF4-FFF2-40B4-BE49-F238E27FC236}">
                <a16:creationId xmlns:a16="http://schemas.microsoft.com/office/drawing/2014/main" id="{D5CCC792-760F-472A-B2D2-FFB0D43347B9}"/>
              </a:ext>
            </a:extLst>
          </p:cNvPr>
          <p:cNvSpPr>
            <a:spLocks noGrp="1" noChangeArrowheads="1"/>
          </p:cNvSpPr>
          <p:nvPr>
            <p:ph type="body" idx="1"/>
          </p:nvPr>
        </p:nvSpPr>
        <p:spPr bwMode="auto">
          <a:xfrm>
            <a:off x="990600" y="4572000"/>
            <a:ext cx="5334000" cy="43434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E8D1D547-F365-4C87-B11F-3B3BA524F823}"/>
              </a:ext>
            </a:extLst>
          </p:cNvPr>
          <p:cNvSpPr>
            <a:spLocks noGrp="1" noRot="1" noChangeAspect="1" noChangeArrowheads="1" noTextEdit="1"/>
          </p:cNvSpPr>
          <p:nvPr>
            <p:ph type="sldImg"/>
          </p:nvPr>
        </p:nvSpPr>
        <p:spPr bwMode="auto">
          <a:xfrm>
            <a:off x="1257300" y="720725"/>
            <a:ext cx="4800600" cy="360045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Rectangle 3">
            <a:extLst>
              <a:ext uri="{FF2B5EF4-FFF2-40B4-BE49-F238E27FC236}">
                <a16:creationId xmlns:a16="http://schemas.microsoft.com/office/drawing/2014/main" id="{50BA28DA-9FEB-47D7-AE54-77A775E70BF2}"/>
              </a:ext>
            </a:extLst>
          </p:cNvPr>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0013FCB5-B169-4C2C-A6D5-393FA7B341F1}"/>
              </a:ext>
            </a:extLst>
          </p:cNvPr>
          <p:cNvSpPr>
            <a:spLocks noGrp="1" noRot="1" noChangeAspect="1" noChangeArrowheads="1" noTextEdit="1"/>
          </p:cNvSpPr>
          <p:nvPr>
            <p:ph type="sldImg"/>
          </p:nvPr>
        </p:nvSpPr>
        <p:spPr bwMode="auto">
          <a:xfrm>
            <a:off x="1219200" y="685800"/>
            <a:ext cx="4876800" cy="36576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Rectangle 3">
            <a:extLst>
              <a:ext uri="{FF2B5EF4-FFF2-40B4-BE49-F238E27FC236}">
                <a16:creationId xmlns:a16="http://schemas.microsoft.com/office/drawing/2014/main" id="{803441B9-E7AB-4D74-8BB0-208557D3DE92}"/>
              </a:ext>
            </a:extLst>
          </p:cNvPr>
          <p:cNvSpPr>
            <a:spLocks noGrp="1" noChangeArrowheads="1"/>
          </p:cNvSpPr>
          <p:nvPr>
            <p:ph type="body" idx="1"/>
          </p:nvPr>
        </p:nvSpPr>
        <p:spPr bwMode="auto">
          <a:xfrm>
            <a:off x="990600" y="4572000"/>
            <a:ext cx="5334000" cy="43434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C3B13759-CE36-4567-B15F-6D91335BA258}"/>
              </a:ext>
            </a:extLst>
          </p:cNvPr>
          <p:cNvSpPr>
            <a:spLocks noGrp="1" noRot="1" noChangeAspect="1" noChangeArrowheads="1" noTextEdit="1"/>
          </p:cNvSpPr>
          <p:nvPr>
            <p:ph type="sldImg"/>
          </p:nvPr>
        </p:nvSpPr>
        <p:spPr bwMode="auto">
          <a:xfrm>
            <a:off x="1257300" y="720725"/>
            <a:ext cx="4800600" cy="360045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Rectangle 3">
            <a:extLst>
              <a:ext uri="{FF2B5EF4-FFF2-40B4-BE49-F238E27FC236}">
                <a16:creationId xmlns:a16="http://schemas.microsoft.com/office/drawing/2014/main" id="{FD2DDD05-6A41-48D8-A785-707F14A2B74B}"/>
              </a:ext>
            </a:extLst>
          </p:cNvPr>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a:extLst>
              <a:ext uri="{FF2B5EF4-FFF2-40B4-BE49-F238E27FC236}">
                <a16:creationId xmlns:a16="http://schemas.microsoft.com/office/drawing/2014/main" id="{9306EE95-DD28-4EBD-846A-D848BB5B3E81}"/>
              </a:ext>
            </a:extLst>
          </p:cNvPr>
          <p:cNvSpPr>
            <a:spLocks noGrp="1"/>
          </p:cNvSpPr>
          <p:nvPr>
            <p:ph type="dt" sz="half" idx="10"/>
          </p:nvPr>
        </p:nvSpPr>
        <p:spPr/>
        <p:txBody>
          <a:bodyPr/>
          <a:lstStyle>
            <a:lvl1pPr>
              <a:defRPr/>
            </a:lvl1pPr>
          </a:lstStyle>
          <a:p>
            <a:pPr>
              <a:defRPr/>
            </a:pPr>
            <a:fld id="{F61B0527-81F1-43B4-8A20-AC54FA338B45}" type="datetime1">
              <a:rPr lang="en-US" smtClean="0"/>
              <a:t>12/2/2018</a:t>
            </a:fld>
            <a:endParaRPr lang="en-US"/>
          </a:p>
        </p:txBody>
      </p:sp>
      <p:sp>
        <p:nvSpPr>
          <p:cNvPr id="5" name="Footer Placeholder 4">
            <a:extLst>
              <a:ext uri="{FF2B5EF4-FFF2-40B4-BE49-F238E27FC236}">
                <a16:creationId xmlns:a16="http://schemas.microsoft.com/office/drawing/2014/main" id="{91F98E40-9E21-46A5-A9C7-474021D05E1D}"/>
              </a:ext>
            </a:extLst>
          </p:cNvPr>
          <p:cNvSpPr>
            <a:spLocks noGrp="1"/>
          </p:cNvSpPr>
          <p:nvPr>
            <p:ph type="ftr" sz="quarter" idx="11"/>
          </p:nvPr>
        </p:nvSpPr>
        <p:spPr/>
        <p:txBody>
          <a:bodyPr/>
          <a:lstStyle>
            <a:lvl1pPr>
              <a:defRPr/>
            </a:lvl1pPr>
          </a:lstStyle>
          <a:p>
            <a:pPr>
              <a:defRPr/>
            </a:pPr>
            <a:r>
              <a:rPr lang="en-US"/>
              <a:t>                                           http://numericalmethods.eng.usf.edu</a:t>
            </a:r>
          </a:p>
        </p:txBody>
      </p:sp>
      <p:sp>
        <p:nvSpPr>
          <p:cNvPr id="6" name="Slide Number Placeholder 5">
            <a:extLst>
              <a:ext uri="{FF2B5EF4-FFF2-40B4-BE49-F238E27FC236}">
                <a16:creationId xmlns:a16="http://schemas.microsoft.com/office/drawing/2014/main" id="{3DD59763-5591-487C-933A-E3807C46D81A}"/>
              </a:ext>
            </a:extLst>
          </p:cNvPr>
          <p:cNvSpPr>
            <a:spLocks noGrp="1"/>
          </p:cNvSpPr>
          <p:nvPr>
            <p:ph type="sldNum" sz="quarter" idx="12"/>
          </p:nvPr>
        </p:nvSpPr>
        <p:spPr/>
        <p:txBody>
          <a:bodyPr/>
          <a:lstStyle>
            <a:lvl1pPr>
              <a:defRPr/>
            </a:lvl1pPr>
          </a:lstStyle>
          <a:p>
            <a:fld id="{64C50AB3-A53F-42FD-8821-6077D1DBF5DC}" type="slidenum">
              <a:rPr lang="en-US" altLang="en-US"/>
              <a:pPr/>
              <a:t>‹#›</a:t>
            </a:fld>
            <a:endParaRPr lang="en-US" altLang="en-US"/>
          </a:p>
        </p:txBody>
      </p:sp>
    </p:spTree>
    <p:extLst>
      <p:ext uri="{BB962C8B-B14F-4D97-AF65-F5344CB8AC3E}">
        <p14:creationId xmlns:p14="http://schemas.microsoft.com/office/powerpoint/2010/main" val="1983015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58EEF6-214A-4EA5-ADA4-37F1649B803C}"/>
              </a:ext>
            </a:extLst>
          </p:cNvPr>
          <p:cNvSpPr>
            <a:spLocks noGrp="1"/>
          </p:cNvSpPr>
          <p:nvPr>
            <p:ph type="dt" sz="half" idx="10"/>
          </p:nvPr>
        </p:nvSpPr>
        <p:spPr/>
        <p:txBody>
          <a:bodyPr/>
          <a:lstStyle>
            <a:lvl1pPr>
              <a:defRPr/>
            </a:lvl1pPr>
          </a:lstStyle>
          <a:p>
            <a:pPr>
              <a:defRPr/>
            </a:pPr>
            <a:fld id="{AA9EF08D-09F7-40F5-89DB-60620F4F580A}" type="datetime1">
              <a:rPr lang="en-US" smtClean="0"/>
              <a:t>12/2/2018</a:t>
            </a:fld>
            <a:endParaRPr lang="en-US"/>
          </a:p>
        </p:txBody>
      </p:sp>
      <p:sp>
        <p:nvSpPr>
          <p:cNvPr id="5" name="Footer Placeholder 4">
            <a:extLst>
              <a:ext uri="{FF2B5EF4-FFF2-40B4-BE49-F238E27FC236}">
                <a16:creationId xmlns:a16="http://schemas.microsoft.com/office/drawing/2014/main" id="{6093D14A-BD13-4232-BA47-3BA9609B38A5}"/>
              </a:ext>
            </a:extLst>
          </p:cNvPr>
          <p:cNvSpPr>
            <a:spLocks noGrp="1"/>
          </p:cNvSpPr>
          <p:nvPr>
            <p:ph type="ftr" sz="quarter" idx="11"/>
          </p:nvPr>
        </p:nvSpPr>
        <p:spPr/>
        <p:txBody>
          <a:bodyPr/>
          <a:lstStyle>
            <a:lvl1pPr>
              <a:defRPr/>
            </a:lvl1pPr>
          </a:lstStyle>
          <a:p>
            <a:pPr>
              <a:defRPr/>
            </a:pPr>
            <a:r>
              <a:rPr lang="en-US"/>
              <a:t>                                           http://numericalmethods.eng.usf.edu</a:t>
            </a:r>
          </a:p>
        </p:txBody>
      </p:sp>
      <p:sp>
        <p:nvSpPr>
          <p:cNvPr id="6" name="Slide Number Placeholder 5">
            <a:extLst>
              <a:ext uri="{FF2B5EF4-FFF2-40B4-BE49-F238E27FC236}">
                <a16:creationId xmlns:a16="http://schemas.microsoft.com/office/drawing/2014/main" id="{A5A884D6-30AF-43DF-99BB-048A1D4EC61F}"/>
              </a:ext>
            </a:extLst>
          </p:cNvPr>
          <p:cNvSpPr>
            <a:spLocks noGrp="1"/>
          </p:cNvSpPr>
          <p:nvPr>
            <p:ph type="sldNum" sz="quarter" idx="12"/>
          </p:nvPr>
        </p:nvSpPr>
        <p:spPr/>
        <p:txBody>
          <a:bodyPr/>
          <a:lstStyle>
            <a:lvl1pPr>
              <a:defRPr/>
            </a:lvl1pPr>
          </a:lstStyle>
          <a:p>
            <a:fld id="{475CBD6A-1C0D-4B47-8679-1A9B0EAACEA2}" type="slidenum">
              <a:rPr lang="en-US" altLang="en-US"/>
              <a:pPr/>
              <a:t>‹#›</a:t>
            </a:fld>
            <a:endParaRPr lang="en-US" altLang="en-US"/>
          </a:p>
        </p:txBody>
      </p:sp>
    </p:spTree>
    <p:extLst>
      <p:ext uri="{BB962C8B-B14F-4D97-AF65-F5344CB8AC3E}">
        <p14:creationId xmlns:p14="http://schemas.microsoft.com/office/powerpoint/2010/main" val="1325966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5475" y="617538"/>
            <a:ext cx="1968500" cy="54784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66800" y="617538"/>
            <a:ext cx="5756275" cy="54784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0FEB8E-925E-402E-B262-C8F9FF8E4A5A}"/>
              </a:ext>
            </a:extLst>
          </p:cNvPr>
          <p:cNvSpPr>
            <a:spLocks noGrp="1"/>
          </p:cNvSpPr>
          <p:nvPr>
            <p:ph type="dt" sz="half" idx="10"/>
          </p:nvPr>
        </p:nvSpPr>
        <p:spPr/>
        <p:txBody>
          <a:bodyPr/>
          <a:lstStyle>
            <a:lvl1pPr>
              <a:defRPr/>
            </a:lvl1pPr>
          </a:lstStyle>
          <a:p>
            <a:pPr>
              <a:defRPr/>
            </a:pPr>
            <a:fld id="{5947394E-1C7B-41E7-9DF3-BC51E8F8B68A}" type="datetime1">
              <a:rPr lang="en-US" smtClean="0"/>
              <a:t>12/2/2018</a:t>
            </a:fld>
            <a:endParaRPr lang="en-US"/>
          </a:p>
        </p:txBody>
      </p:sp>
      <p:sp>
        <p:nvSpPr>
          <p:cNvPr id="5" name="Footer Placeholder 4">
            <a:extLst>
              <a:ext uri="{FF2B5EF4-FFF2-40B4-BE49-F238E27FC236}">
                <a16:creationId xmlns:a16="http://schemas.microsoft.com/office/drawing/2014/main" id="{B3C48805-5B1F-4E4A-83CB-12A8022A7333}"/>
              </a:ext>
            </a:extLst>
          </p:cNvPr>
          <p:cNvSpPr>
            <a:spLocks noGrp="1"/>
          </p:cNvSpPr>
          <p:nvPr>
            <p:ph type="ftr" sz="quarter" idx="11"/>
          </p:nvPr>
        </p:nvSpPr>
        <p:spPr/>
        <p:txBody>
          <a:bodyPr/>
          <a:lstStyle>
            <a:lvl1pPr>
              <a:defRPr/>
            </a:lvl1pPr>
          </a:lstStyle>
          <a:p>
            <a:pPr>
              <a:defRPr/>
            </a:pPr>
            <a:r>
              <a:rPr lang="en-US"/>
              <a:t>                                           http://numericalmethods.eng.usf.edu</a:t>
            </a:r>
          </a:p>
        </p:txBody>
      </p:sp>
      <p:sp>
        <p:nvSpPr>
          <p:cNvPr id="6" name="Slide Number Placeholder 5">
            <a:extLst>
              <a:ext uri="{FF2B5EF4-FFF2-40B4-BE49-F238E27FC236}">
                <a16:creationId xmlns:a16="http://schemas.microsoft.com/office/drawing/2014/main" id="{FA8CE575-0E88-4089-AC6F-469833B78444}"/>
              </a:ext>
            </a:extLst>
          </p:cNvPr>
          <p:cNvSpPr>
            <a:spLocks noGrp="1"/>
          </p:cNvSpPr>
          <p:nvPr>
            <p:ph type="sldNum" sz="quarter" idx="12"/>
          </p:nvPr>
        </p:nvSpPr>
        <p:spPr/>
        <p:txBody>
          <a:bodyPr/>
          <a:lstStyle>
            <a:lvl1pPr>
              <a:defRPr/>
            </a:lvl1pPr>
          </a:lstStyle>
          <a:p>
            <a:fld id="{535B2B83-D719-4D25-A7A5-047F03AF41A7}" type="slidenum">
              <a:rPr lang="en-US" altLang="en-US"/>
              <a:pPr/>
              <a:t>‹#›</a:t>
            </a:fld>
            <a:endParaRPr lang="en-US" altLang="en-US"/>
          </a:p>
        </p:txBody>
      </p:sp>
    </p:spTree>
    <p:extLst>
      <p:ext uri="{BB962C8B-B14F-4D97-AF65-F5344CB8AC3E}">
        <p14:creationId xmlns:p14="http://schemas.microsoft.com/office/powerpoint/2010/main" val="693133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a:extLst>
              <a:ext uri="{FF2B5EF4-FFF2-40B4-BE49-F238E27FC236}">
                <a16:creationId xmlns:a16="http://schemas.microsoft.com/office/drawing/2014/main" id="{32331AA3-6BC9-43CA-B981-78832CF8F531}"/>
              </a:ext>
            </a:extLst>
          </p:cNvPr>
          <p:cNvSpPr>
            <a:spLocks noGrp="1"/>
          </p:cNvSpPr>
          <p:nvPr>
            <p:ph type="dt" sz="half" idx="10"/>
          </p:nvPr>
        </p:nvSpPr>
        <p:spPr/>
        <p:txBody>
          <a:bodyPr/>
          <a:lstStyle>
            <a:lvl1pPr>
              <a:defRPr/>
            </a:lvl1pPr>
          </a:lstStyle>
          <a:p>
            <a:pPr>
              <a:defRPr/>
            </a:pPr>
            <a:fld id="{15E488BB-9D41-4B52-8C54-11425C8657FA}" type="datetime1">
              <a:rPr lang="en-US" smtClean="0"/>
              <a:t>12/2/2018</a:t>
            </a:fld>
            <a:endParaRPr lang="en-US"/>
          </a:p>
        </p:txBody>
      </p:sp>
      <p:sp>
        <p:nvSpPr>
          <p:cNvPr id="5" name="Footer Placeholder 4">
            <a:extLst>
              <a:ext uri="{FF2B5EF4-FFF2-40B4-BE49-F238E27FC236}">
                <a16:creationId xmlns:a16="http://schemas.microsoft.com/office/drawing/2014/main" id="{DDFBC13E-9431-4269-AB4D-D44D800C6152}"/>
              </a:ext>
            </a:extLst>
          </p:cNvPr>
          <p:cNvSpPr>
            <a:spLocks noGrp="1"/>
          </p:cNvSpPr>
          <p:nvPr>
            <p:ph type="ftr" sz="quarter" idx="11"/>
          </p:nvPr>
        </p:nvSpPr>
        <p:spPr/>
        <p:txBody>
          <a:bodyPr/>
          <a:lstStyle>
            <a:lvl1pPr>
              <a:defRPr/>
            </a:lvl1pPr>
          </a:lstStyle>
          <a:p>
            <a:pPr>
              <a:defRPr/>
            </a:pPr>
            <a:r>
              <a:rPr lang="en-US"/>
              <a:t>                                           http://numericalmethods.eng.usf.edu</a:t>
            </a:r>
          </a:p>
        </p:txBody>
      </p:sp>
      <p:sp>
        <p:nvSpPr>
          <p:cNvPr id="6" name="Slide Number Placeholder 5">
            <a:extLst>
              <a:ext uri="{FF2B5EF4-FFF2-40B4-BE49-F238E27FC236}">
                <a16:creationId xmlns:a16="http://schemas.microsoft.com/office/drawing/2014/main" id="{01E7A4D7-C070-4A5E-8917-3BE5F77C2056}"/>
              </a:ext>
            </a:extLst>
          </p:cNvPr>
          <p:cNvSpPr>
            <a:spLocks noGrp="1"/>
          </p:cNvSpPr>
          <p:nvPr>
            <p:ph type="sldNum" sz="quarter" idx="12"/>
          </p:nvPr>
        </p:nvSpPr>
        <p:spPr/>
        <p:txBody>
          <a:bodyPr/>
          <a:lstStyle>
            <a:lvl1pPr>
              <a:defRPr/>
            </a:lvl1pPr>
          </a:lstStyle>
          <a:p>
            <a:fld id="{5899C279-319C-4BFB-AF0F-321B79A6881C}" type="slidenum">
              <a:rPr lang="en-US" altLang="en-US"/>
              <a:pPr/>
              <a:t>‹#›</a:t>
            </a:fld>
            <a:endParaRPr lang="en-US" altLang="en-US"/>
          </a:p>
        </p:txBody>
      </p:sp>
    </p:spTree>
    <p:extLst>
      <p:ext uri="{BB962C8B-B14F-4D97-AF65-F5344CB8AC3E}">
        <p14:creationId xmlns:p14="http://schemas.microsoft.com/office/powerpoint/2010/main" val="39602065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3E6968-6CEF-4AFF-9BD0-56F258D79228}"/>
              </a:ext>
            </a:extLst>
          </p:cNvPr>
          <p:cNvSpPr>
            <a:spLocks noGrp="1"/>
          </p:cNvSpPr>
          <p:nvPr>
            <p:ph type="dt" sz="half" idx="10"/>
          </p:nvPr>
        </p:nvSpPr>
        <p:spPr/>
        <p:txBody>
          <a:bodyPr/>
          <a:lstStyle>
            <a:lvl1pPr>
              <a:defRPr/>
            </a:lvl1pPr>
          </a:lstStyle>
          <a:p>
            <a:pPr>
              <a:defRPr/>
            </a:pPr>
            <a:fld id="{16C479FC-A9F8-4B1E-9C03-B15A2768F32F}" type="datetime1">
              <a:rPr lang="en-US" smtClean="0"/>
              <a:t>12/2/2018</a:t>
            </a:fld>
            <a:endParaRPr lang="en-US"/>
          </a:p>
        </p:txBody>
      </p:sp>
      <p:sp>
        <p:nvSpPr>
          <p:cNvPr id="5" name="Footer Placeholder 4">
            <a:extLst>
              <a:ext uri="{FF2B5EF4-FFF2-40B4-BE49-F238E27FC236}">
                <a16:creationId xmlns:a16="http://schemas.microsoft.com/office/drawing/2014/main" id="{175566A9-3BE3-4B38-94BF-769B737D7092}"/>
              </a:ext>
            </a:extLst>
          </p:cNvPr>
          <p:cNvSpPr>
            <a:spLocks noGrp="1"/>
          </p:cNvSpPr>
          <p:nvPr>
            <p:ph type="ftr" sz="quarter" idx="11"/>
          </p:nvPr>
        </p:nvSpPr>
        <p:spPr/>
        <p:txBody>
          <a:bodyPr/>
          <a:lstStyle>
            <a:lvl1pPr>
              <a:defRPr/>
            </a:lvl1pPr>
          </a:lstStyle>
          <a:p>
            <a:pPr>
              <a:defRPr/>
            </a:pPr>
            <a:r>
              <a:rPr lang="en-US"/>
              <a:t>                                           http://numericalmethods.eng.usf.edu</a:t>
            </a:r>
          </a:p>
        </p:txBody>
      </p:sp>
      <p:sp>
        <p:nvSpPr>
          <p:cNvPr id="6" name="Slide Number Placeholder 5">
            <a:extLst>
              <a:ext uri="{FF2B5EF4-FFF2-40B4-BE49-F238E27FC236}">
                <a16:creationId xmlns:a16="http://schemas.microsoft.com/office/drawing/2014/main" id="{5E1F3F2B-7E17-4510-B1E3-FE9A043C168B}"/>
              </a:ext>
            </a:extLst>
          </p:cNvPr>
          <p:cNvSpPr>
            <a:spLocks noGrp="1"/>
          </p:cNvSpPr>
          <p:nvPr>
            <p:ph type="sldNum" sz="quarter" idx="12"/>
          </p:nvPr>
        </p:nvSpPr>
        <p:spPr/>
        <p:txBody>
          <a:bodyPr/>
          <a:lstStyle>
            <a:lvl1pPr>
              <a:defRPr/>
            </a:lvl1pPr>
          </a:lstStyle>
          <a:p>
            <a:fld id="{9287AB2F-98FC-413E-974D-EB92C211D11A}" type="slidenum">
              <a:rPr lang="en-US" altLang="en-US"/>
              <a:pPr/>
              <a:t>‹#›</a:t>
            </a:fld>
            <a:endParaRPr lang="en-US" altLang="en-US"/>
          </a:p>
        </p:txBody>
      </p:sp>
    </p:spTree>
    <p:extLst>
      <p:ext uri="{BB962C8B-B14F-4D97-AF65-F5344CB8AC3E}">
        <p14:creationId xmlns:p14="http://schemas.microsoft.com/office/powerpoint/2010/main" val="39704607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a:extLst>
              <a:ext uri="{FF2B5EF4-FFF2-40B4-BE49-F238E27FC236}">
                <a16:creationId xmlns:a16="http://schemas.microsoft.com/office/drawing/2014/main" id="{C48E3452-4825-4D93-9625-D1D453F2B4FD}"/>
              </a:ext>
            </a:extLst>
          </p:cNvPr>
          <p:cNvSpPr>
            <a:spLocks noGrp="1"/>
          </p:cNvSpPr>
          <p:nvPr>
            <p:ph type="dt" sz="half" idx="10"/>
          </p:nvPr>
        </p:nvSpPr>
        <p:spPr/>
        <p:txBody>
          <a:bodyPr/>
          <a:lstStyle>
            <a:lvl1pPr>
              <a:defRPr/>
            </a:lvl1pPr>
          </a:lstStyle>
          <a:p>
            <a:pPr>
              <a:defRPr/>
            </a:pPr>
            <a:fld id="{06EAD21B-2384-4954-BE1B-17340008C5B6}" type="datetime1">
              <a:rPr lang="en-US" smtClean="0"/>
              <a:t>12/2/2018</a:t>
            </a:fld>
            <a:endParaRPr lang="en-US"/>
          </a:p>
        </p:txBody>
      </p:sp>
      <p:sp>
        <p:nvSpPr>
          <p:cNvPr id="5" name="Footer Placeholder 4">
            <a:extLst>
              <a:ext uri="{FF2B5EF4-FFF2-40B4-BE49-F238E27FC236}">
                <a16:creationId xmlns:a16="http://schemas.microsoft.com/office/drawing/2014/main" id="{BD292A0B-6E70-4A20-A526-B3081D8ED7A9}"/>
              </a:ext>
            </a:extLst>
          </p:cNvPr>
          <p:cNvSpPr>
            <a:spLocks noGrp="1"/>
          </p:cNvSpPr>
          <p:nvPr>
            <p:ph type="ftr" sz="quarter" idx="11"/>
          </p:nvPr>
        </p:nvSpPr>
        <p:spPr/>
        <p:txBody>
          <a:bodyPr/>
          <a:lstStyle>
            <a:lvl1pPr>
              <a:defRPr/>
            </a:lvl1pPr>
          </a:lstStyle>
          <a:p>
            <a:pPr>
              <a:defRPr/>
            </a:pPr>
            <a:r>
              <a:rPr lang="en-US"/>
              <a:t>                                           http://numericalmethods.eng.usf.edu</a:t>
            </a:r>
          </a:p>
        </p:txBody>
      </p:sp>
      <p:sp>
        <p:nvSpPr>
          <p:cNvPr id="6" name="Slide Number Placeholder 5">
            <a:extLst>
              <a:ext uri="{FF2B5EF4-FFF2-40B4-BE49-F238E27FC236}">
                <a16:creationId xmlns:a16="http://schemas.microsoft.com/office/drawing/2014/main" id="{B080D5FE-FA33-4E07-A860-45DD150EF0C0}"/>
              </a:ext>
            </a:extLst>
          </p:cNvPr>
          <p:cNvSpPr>
            <a:spLocks noGrp="1"/>
          </p:cNvSpPr>
          <p:nvPr>
            <p:ph type="sldNum" sz="quarter" idx="12"/>
          </p:nvPr>
        </p:nvSpPr>
        <p:spPr/>
        <p:txBody>
          <a:bodyPr/>
          <a:lstStyle>
            <a:lvl1pPr>
              <a:defRPr/>
            </a:lvl1pPr>
          </a:lstStyle>
          <a:p>
            <a:fld id="{C3EB51A3-8AF0-4D54-B6DE-C9A3C9683392}" type="slidenum">
              <a:rPr lang="en-US" altLang="en-US"/>
              <a:pPr/>
              <a:t>‹#›</a:t>
            </a:fld>
            <a:endParaRPr lang="en-US" altLang="en-US"/>
          </a:p>
        </p:txBody>
      </p:sp>
    </p:spTree>
    <p:extLst>
      <p:ext uri="{BB962C8B-B14F-4D97-AF65-F5344CB8AC3E}">
        <p14:creationId xmlns:p14="http://schemas.microsoft.com/office/powerpoint/2010/main" val="25435615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66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29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ECE9DCF-D440-4E98-B2A9-4A1B70343B05}"/>
              </a:ext>
            </a:extLst>
          </p:cNvPr>
          <p:cNvSpPr>
            <a:spLocks noGrp="1"/>
          </p:cNvSpPr>
          <p:nvPr>
            <p:ph type="dt" sz="half" idx="10"/>
          </p:nvPr>
        </p:nvSpPr>
        <p:spPr/>
        <p:txBody>
          <a:bodyPr/>
          <a:lstStyle>
            <a:lvl1pPr>
              <a:defRPr/>
            </a:lvl1pPr>
          </a:lstStyle>
          <a:p>
            <a:pPr>
              <a:defRPr/>
            </a:pPr>
            <a:fld id="{D7A2DF77-664A-4EEF-BCE5-715833F9A2FC}" type="datetime1">
              <a:rPr lang="en-US" smtClean="0"/>
              <a:t>12/2/2018</a:t>
            </a:fld>
            <a:endParaRPr lang="en-US"/>
          </a:p>
        </p:txBody>
      </p:sp>
      <p:sp>
        <p:nvSpPr>
          <p:cNvPr id="6" name="Footer Placeholder 5">
            <a:extLst>
              <a:ext uri="{FF2B5EF4-FFF2-40B4-BE49-F238E27FC236}">
                <a16:creationId xmlns:a16="http://schemas.microsoft.com/office/drawing/2014/main" id="{E8B0BA3D-F388-4184-975A-B58BB29F05A1}"/>
              </a:ext>
            </a:extLst>
          </p:cNvPr>
          <p:cNvSpPr>
            <a:spLocks noGrp="1"/>
          </p:cNvSpPr>
          <p:nvPr>
            <p:ph type="ftr" sz="quarter" idx="11"/>
          </p:nvPr>
        </p:nvSpPr>
        <p:spPr/>
        <p:txBody>
          <a:bodyPr/>
          <a:lstStyle>
            <a:lvl1pPr>
              <a:defRPr/>
            </a:lvl1pPr>
          </a:lstStyle>
          <a:p>
            <a:pPr>
              <a:defRPr/>
            </a:pPr>
            <a:r>
              <a:rPr lang="en-US"/>
              <a:t>                                           http://numericalmethods.eng.usf.edu</a:t>
            </a:r>
          </a:p>
        </p:txBody>
      </p:sp>
      <p:sp>
        <p:nvSpPr>
          <p:cNvPr id="7" name="Slide Number Placeholder 6">
            <a:extLst>
              <a:ext uri="{FF2B5EF4-FFF2-40B4-BE49-F238E27FC236}">
                <a16:creationId xmlns:a16="http://schemas.microsoft.com/office/drawing/2014/main" id="{E4152D46-C5EA-4B21-88C5-05E5CE9EC4DF}"/>
              </a:ext>
            </a:extLst>
          </p:cNvPr>
          <p:cNvSpPr>
            <a:spLocks noGrp="1"/>
          </p:cNvSpPr>
          <p:nvPr>
            <p:ph type="sldNum" sz="quarter" idx="12"/>
          </p:nvPr>
        </p:nvSpPr>
        <p:spPr/>
        <p:txBody>
          <a:bodyPr/>
          <a:lstStyle>
            <a:lvl1pPr>
              <a:defRPr/>
            </a:lvl1pPr>
          </a:lstStyle>
          <a:p>
            <a:fld id="{6BCC9F96-09CB-4D3D-A2C7-AB71B4A58257}" type="slidenum">
              <a:rPr lang="en-US" altLang="en-US"/>
              <a:pPr/>
              <a:t>‹#›</a:t>
            </a:fld>
            <a:endParaRPr lang="en-US" altLang="en-US"/>
          </a:p>
        </p:txBody>
      </p:sp>
    </p:spTree>
    <p:extLst>
      <p:ext uri="{BB962C8B-B14F-4D97-AF65-F5344CB8AC3E}">
        <p14:creationId xmlns:p14="http://schemas.microsoft.com/office/powerpoint/2010/main" val="9403024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CC485D9-9D8B-4A6F-8272-4A94F2B18498}"/>
              </a:ext>
            </a:extLst>
          </p:cNvPr>
          <p:cNvSpPr>
            <a:spLocks noGrp="1"/>
          </p:cNvSpPr>
          <p:nvPr>
            <p:ph type="dt" sz="half" idx="10"/>
          </p:nvPr>
        </p:nvSpPr>
        <p:spPr/>
        <p:txBody>
          <a:bodyPr/>
          <a:lstStyle>
            <a:lvl1pPr>
              <a:defRPr/>
            </a:lvl1pPr>
          </a:lstStyle>
          <a:p>
            <a:pPr>
              <a:defRPr/>
            </a:pPr>
            <a:fld id="{E165B96F-42FD-4F79-8B0A-E46F3DF19A97}" type="datetime1">
              <a:rPr lang="en-US" smtClean="0"/>
              <a:t>12/2/2018</a:t>
            </a:fld>
            <a:endParaRPr lang="en-US"/>
          </a:p>
        </p:txBody>
      </p:sp>
      <p:sp>
        <p:nvSpPr>
          <p:cNvPr id="8" name="Footer Placeholder 7">
            <a:extLst>
              <a:ext uri="{FF2B5EF4-FFF2-40B4-BE49-F238E27FC236}">
                <a16:creationId xmlns:a16="http://schemas.microsoft.com/office/drawing/2014/main" id="{92BCE0CF-F75C-47CE-B05D-7CC3565AAAAA}"/>
              </a:ext>
            </a:extLst>
          </p:cNvPr>
          <p:cNvSpPr>
            <a:spLocks noGrp="1"/>
          </p:cNvSpPr>
          <p:nvPr>
            <p:ph type="ftr" sz="quarter" idx="11"/>
          </p:nvPr>
        </p:nvSpPr>
        <p:spPr/>
        <p:txBody>
          <a:bodyPr/>
          <a:lstStyle>
            <a:lvl1pPr>
              <a:defRPr/>
            </a:lvl1pPr>
          </a:lstStyle>
          <a:p>
            <a:pPr>
              <a:defRPr/>
            </a:pPr>
            <a:r>
              <a:rPr lang="en-US"/>
              <a:t>                                           http://numericalmethods.eng.usf.edu</a:t>
            </a:r>
          </a:p>
        </p:txBody>
      </p:sp>
      <p:sp>
        <p:nvSpPr>
          <p:cNvPr id="9" name="Slide Number Placeholder 8">
            <a:extLst>
              <a:ext uri="{FF2B5EF4-FFF2-40B4-BE49-F238E27FC236}">
                <a16:creationId xmlns:a16="http://schemas.microsoft.com/office/drawing/2014/main" id="{181AC7E3-6549-4E65-893A-E9C9EEC033BE}"/>
              </a:ext>
            </a:extLst>
          </p:cNvPr>
          <p:cNvSpPr>
            <a:spLocks noGrp="1"/>
          </p:cNvSpPr>
          <p:nvPr>
            <p:ph type="sldNum" sz="quarter" idx="12"/>
          </p:nvPr>
        </p:nvSpPr>
        <p:spPr/>
        <p:txBody>
          <a:bodyPr/>
          <a:lstStyle>
            <a:lvl1pPr>
              <a:defRPr/>
            </a:lvl1pPr>
          </a:lstStyle>
          <a:p>
            <a:fld id="{A2EDB8B7-0DA1-4A79-B308-A762D35020EC}" type="slidenum">
              <a:rPr lang="en-US" altLang="en-US"/>
              <a:pPr/>
              <a:t>‹#›</a:t>
            </a:fld>
            <a:endParaRPr lang="en-US" altLang="en-US"/>
          </a:p>
        </p:txBody>
      </p:sp>
    </p:spTree>
    <p:extLst>
      <p:ext uri="{BB962C8B-B14F-4D97-AF65-F5344CB8AC3E}">
        <p14:creationId xmlns:p14="http://schemas.microsoft.com/office/powerpoint/2010/main" val="18480158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4A5050B-7165-400A-8B7C-0E6A003BE67E}"/>
              </a:ext>
            </a:extLst>
          </p:cNvPr>
          <p:cNvSpPr>
            <a:spLocks noGrp="1"/>
          </p:cNvSpPr>
          <p:nvPr>
            <p:ph type="dt" sz="half" idx="10"/>
          </p:nvPr>
        </p:nvSpPr>
        <p:spPr/>
        <p:txBody>
          <a:bodyPr/>
          <a:lstStyle>
            <a:lvl1pPr>
              <a:defRPr/>
            </a:lvl1pPr>
          </a:lstStyle>
          <a:p>
            <a:pPr>
              <a:defRPr/>
            </a:pPr>
            <a:fld id="{C5C51698-57A4-46E7-8044-22CBF09EE90E}" type="datetime1">
              <a:rPr lang="en-US" smtClean="0"/>
              <a:t>12/2/2018</a:t>
            </a:fld>
            <a:endParaRPr lang="en-US"/>
          </a:p>
        </p:txBody>
      </p:sp>
      <p:sp>
        <p:nvSpPr>
          <p:cNvPr id="4" name="Footer Placeholder 3">
            <a:extLst>
              <a:ext uri="{FF2B5EF4-FFF2-40B4-BE49-F238E27FC236}">
                <a16:creationId xmlns:a16="http://schemas.microsoft.com/office/drawing/2014/main" id="{A613A04E-A6C1-4638-B6F3-7DD930773F7F}"/>
              </a:ext>
            </a:extLst>
          </p:cNvPr>
          <p:cNvSpPr>
            <a:spLocks noGrp="1"/>
          </p:cNvSpPr>
          <p:nvPr>
            <p:ph type="ftr" sz="quarter" idx="11"/>
          </p:nvPr>
        </p:nvSpPr>
        <p:spPr/>
        <p:txBody>
          <a:bodyPr/>
          <a:lstStyle>
            <a:lvl1pPr>
              <a:defRPr/>
            </a:lvl1pPr>
          </a:lstStyle>
          <a:p>
            <a:pPr>
              <a:defRPr/>
            </a:pPr>
            <a:r>
              <a:rPr lang="en-US"/>
              <a:t>                                           http://numericalmethods.eng.usf.edu</a:t>
            </a:r>
          </a:p>
        </p:txBody>
      </p:sp>
      <p:sp>
        <p:nvSpPr>
          <p:cNvPr id="5" name="Slide Number Placeholder 4">
            <a:extLst>
              <a:ext uri="{FF2B5EF4-FFF2-40B4-BE49-F238E27FC236}">
                <a16:creationId xmlns:a16="http://schemas.microsoft.com/office/drawing/2014/main" id="{243183F3-E244-49D8-8DEB-FDDC16A8BC05}"/>
              </a:ext>
            </a:extLst>
          </p:cNvPr>
          <p:cNvSpPr>
            <a:spLocks noGrp="1"/>
          </p:cNvSpPr>
          <p:nvPr>
            <p:ph type="sldNum" sz="quarter" idx="12"/>
          </p:nvPr>
        </p:nvSpPr>
        <p:spPr/>
        <p:txBody>
          <a:bodyPr/>
          <a:lstStyle>
            <a:lvl1pPr>
              <a:defRPr/>
            </a:lvl1pPr>
          </a:lstStyle>
          <a:p>
            <a:fld id="{D7B19A2B-655B-4266-A42B-4D7194887A2A}" type="slidenum">
              <a:rPr lang="en-US" altLang="en-US"/>
              <a:pPr/>
              <a:t>‹#›</a:t>
            </a:fld>
            <a:endParaRPr lang="en-US" altLang="en-US"/>
          </a:p>
        </p:txBody>
      </p:sp>
    </p:spTree>
    <p:extLst>
      <p:ext uri="{BB962C8B-B14F-4D97-AF65-F5344CB8AC3E}">
        <p14:creationId xmlns:p14="http://schemas.microsoft.com/office/powerpoint/2010/main" val="2016813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A7F0599-EE59-4137-B3F9-B38569C498DF}"/>
              </a:ext>
            </a:extLst>
          </p:cNvPr>
          <p:cNvSpPr>
            <a:spLocks noGrp="1"/>
          </p:cNvSpPr>
          <p:nvPr>
            <p:ph type="dt" sz="half" idx="10"/>
          </p:nvPr>
        </p:nvSpPr>
        <p:spPr/>
        <p:txBody>
          <a:bodyPr/>
          <a:lstStyle>
            <a:lvl1pPr>
              <a:defRPr/>
            </a:lvl1pPr>
          </a:lstStyle>
          <a:p>
            <a:pPr>
              <a:defRPr/>
            </a:pPr>
            <a:fld id="{08F0C346-034B-47FD-9842-BEF8164064DC}" type="datetime1">
              <a:rPr lang="en-US" smtClean="0"/>
              <a:t>12/2/2018</a:t>
            </a:fld>
            <a:endParaRPr lang="en-US"/>
          </a:p>
        </p:txBody>
      </p:sp>
      <p:sp>
        <p:nvSpPr>
          <p:cNvPr id="3" name="Footer Placeholder 2">
            <a:extLst>
              <a:ext uri="{FF2B5EF4-FFF2-40B4-BE49-F238E27FC236}">
                <a16:creationId xmlns:a16="http://schemas.microsoft.com/office/drawing/2014/main" id="{BACB62EF-18B6-40C3-9A83-A3A9E9C9E931}"/>
              </a:ext>
            </a:extLst>
          </p:cNvPr>
          <p:cNvSpPr>
            <a:spLocks noGrp="1"/>
          </p:cNvSpPr>
          <p:nvPr>
            <p:ph type="ftr" sz="quarter" idx="11"/>
          </p:nvPr>
        </p:nvSpPr>
        <p:spPr/>
        <p:txBody>
          <a:bodyPr/>
          <a:lstStyle>
            <a:lvl1pPr>
              <a:defRPr/>
            </a:lvl1pPr>
          </a:lstStyle>
          <a:p>
            <a:pPr>
              <a:defRPr/>
            </a:pPr>
            <a:r>
              <a:rPr lang="en-US"/>
              <a:t>                                           http://numericalmethods.eng.usf.edu</a:t>
            </a:r>
          </a:p>
        </p:txBody>
      </p:sp>
      <p:sp>
        <p:nvSpPr>
          <p:cNvPr id="4" name="Slide Number Placeholder 3">
            <a:extLst>
              <a:ext uri="{FF2B5EF4-FFF2-40B4-BE49-F238E27FC236}">
                <a16:creationId xmlns:a16="http://schemas.microsoft.com/office/drawing/2014/main" id="{BE39F4C0-2DD7-4AFF-8AF7-F084E79BF0E5}"/>
              </a:ext>
            </a:extLst>
          </p:cNvPr>
          <p:cNvSpPr>
            <a:spLocks noGrp="1"/>
          </p:cNvSpPr>
          <p:nvPr>
            <p:ph type="sldNum" sz="quarter" idx="12"/>
          </p:nvPr>
        </p:nvSpPr>
        <p:spPr/>
        <p:txBody>
          <a:bodyPr/>
          <a:lstStyle>
            <a:lvl1pPr>
              <a:defRPr/>
            </a:lvl1pPr>
          </a:lstStyle>
          <a:p>
            <a:fld id="{E4CEA643-1A46-4D38-8A63-D98DE2205506}" type="slidenum">
              <a:rPr lang="en-US" altLang="en-US"/>
              <a:pPr/>
              <a:t>‹#›</a:t>
            </a:fld>
            <a:endParaRPr lang="en-US" altLang="en-US"/>
          </a:p>
        </p:txBody>
      </p:sp>
    </p:spTree>
    <p:extLst>
      <p:ext uri="{BB962C8B-B14F-4D97-AF65-F5344CB8AC3E}">
        <p14:creationId xmlns:p14="http://schemas.microsoft.com/office/powerpoint/2010/main" val="38717941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8E09228B-B405-4833-89AA-DFE038C3A7A2}"/>
              </a:ext>
            </a:extLst>
          </p:cNvPr>
          <p:cNvSpPr>
            <a:spLocks noGrp="1"/>
          </p:cNvSpPr>
          <p:nvPr>
            <p:ph type="dt" sz="half" idx="10"/>
          </p:nvPr>
        </p:nvSpPr>
        <p:spPr/>
        <p:txBody>
          <a:bodyPr/>
          <a:lstStyle>
            <a:lvl1pPr>
              <a:defRPr/>
            </a:lvl1pPr>
          </a:lstStyle>
          <a:p>
            <a:pPr>
              <a:defRPr/>
            </a:pPr>
            <a:fld id="{F8CE4DB9-BEDB-4E3B-92A9-E4FA6969B75F}" type="datetime1">
              <a:rPr lang="en-US" smtClean="0"/>
              <a:t>12/2/2018</a:t>
            </a:fld>
            <a:endParaRPr lang="en-US"/>
          </a:p>
        </p:txBody>
      </p:sp>
      <p:sp>
        <p:nvSpPr>
          <p:cNvPr id="6" name="Footer Placeholder 5">
            <a:extLst>
              <a:ext uri="{FF2B5EF4-FFF2-40B4-BE49-F238E27FC236}">
                <a16:creationId xmlns:a16="http://schemas.microsoft.com/office/drawing/2014/main" id="{99E742A1-935D-4113-95A5-D6BB8A81236B}"/>
              </a:ext>
            </a:extLst>
          </p:cNvPr>
          <p:cNvSpPr>
            <a:spLocks noGrp="1"/>
          </p:cNvSpPr>
          <p:nvPr>
            <p:ph type="ftr" sz="quarter" idx="11"/>
          </p:nvPr>
        </p:nvSpPr>
        <p:spPr/>
        <p:txBody>
          <a:bodyPr/>
          <a:lstStyle>
            <a:lvl1pPr>
              <a:defRPr/>
            </a:lvl1pPr>
          </a:lstStyle>
          <a:p>
            <a:pPr>
              <a:defRPr/>
            </a:pPr>
            <a:r>
              <a:rPr lang="en-US"/>
              <a:t>                                           http://numericalmethods.eng.usf.edu</a:t>
            </a:r>
          </a:p>
        </p:txBody>
      </p:sp>
      <p:sp>
        <p:nvSpPr>
          <p:cNvPr id="7" name="Slide Number Placeholder 6">
            <a:extLst>
              <a:ext uri="{FF2B5EF4-FFF2-40B4-BE49-F238E27FC236}">
                <a16:creationId xmlns:a16="http://schemas.microsoft.com/office/drawing/2014/main" id="{7E583F6E-946A-4E66-B252-166FA41092CE}"/>
              </a:ext>
            </a:extLst>
          </p:cNvPr>
          <p:cNvSpPr>
            <a:spLocks noGrp="1"/>
          </p:cNvSpPr>
          <p:nvPr>
            <p:ph type="sldNum" sz="quarter" idx="12"/>
          </p:nvPr>
        </p:nvSpPr>
        <p:spPr/>
        <p:txBody>
          <a:bodyPr/>
          <a:lstStyle>
            <a:lvl1pPr>
              <a:defRPr/>
            </a:lvl1pPr>
          </a:lstStyle>
          <a:p>
            <a:fld id="{F943D770-0CB7-4B58-98DE-EBF188DBE3E7}" type="slidenum">
              <a:rPr lang="en-US" altLang="en-US"/>
              <a:pPr/>
              <a:t>‹#›</a:t>
            </a:fld>
            <a:endParaRPr lang="en-US" altLang="en-US"/>
          </a:p>
        </p:txBody>
      </p:sp>
    </p:spTree>
    <p:extLst>
      <p:ext uri="{BB962C8B-B14F-4D97-AF65-F5344CB8AC3E}">
        <p14:creationId xmlns:p14="http://schemas.microsoft.com/office/powerpoint/2010/main" val="2476795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B301A1-17CA-43C7-B757-19067ADD474A}"/>
              </a:ext>
            </a:extLst>
          </p:cNvPr>
          <p:cNvSpPr>
            <a:spLocks noGrp="1"/>
          </p:cNvSpPr>
          <p:nvPr>
            <p:ph type="dt" sz="half" idx="10"/>
          </p:nvPr>
        </p:nvSpPr>
        <p:spPr/>
        <p:txBody>
          <a:bodyPr/>
          <a:lstStyle>
            <a:lvl1pPr>
              <a:defRPr/>
            </a:lvl1pPr>
          </a:lstStyle>
          <a:p>
            <a:pPr>
              <a:defRPr/>
            </a:pPr>
            <a:fld id="{47AB38CD-FF19-4924-A750-B3DB2AA67F28}" type="datetime1">
              <a:rPr lang="en-US" smtClean="0"/>
              <a:t>12/2/2018</a:t>
            </a:fld>
            <a:endParaRPr lang="en-US"/>
          </a:p>
        </p:txBody>
      </p:sp>
      <p:sp>
        <p:nvSpPr>
          <p:cNvPr id="5" name="Footer Placeholder 4">
            <a:extLst>
              <a:ext uri="{FF2B5EF4-FFF2-40B4-BE49-F238E27FC236}">
                <a16:creationId xmlns:a16="http://schemas.microsoft.com/office/drawing/2014/main" id="{59C76911-9C2E-4D2D-A7C9-00AE42027072}"/>
              </a:ext>
            </a:extLst>
          </p:cNvPr>
          <p:cNvSpPr>
            <a:spLocks noGrp="1"/>
          </p:cNvSpPr>
          <p:nvPr>
            <p:ph type="ftr" sz="quarter" idx="11"/>
          </p:nvPr>
        </p:nvSpPr>
        <p:spPr/>
        <p:txBody>
          <a:bodyPr/>
          <a:lstStyle>
            <a:lvl1pPr>
              <a:defRPr/>
            </a:lvl1pPr>
          </a:lstStyle>
          <a:p>
            <a:pPr>
              <a:defRPr/>
            </a:pPr>
            <a:r>
              <a:rPr lang="en-US"/>
              <a:t>                                           http://numericalmethods.eng.usf.edu</a:t>
            </a:r>
          </a:p>
        </p:txBody>
      </p:sp>
      <p:sp>
        <p:nvSpPr>
          <p:cNvPr id="6" name="Slide Number Placeholder 5">
            <a:extLst>
              <a:ext uri="{FF2B5EF4-FFF2-40B4-BE49-F238E27FC236}">
                <a16:creationId xmlns:a16="http://schemas.microsoft.com/office/drawing/2014/main" id="{96E93CC3-FE8C-4315-B12E-BDA60A68C84B}"/>
              </a:ext>
            </a:extLst>
          </p:cNvPr>
          <p:cNvSpPr>
            <a:spLocks noGrp="1"/>
          </p:cNvSpPr>
          <p:nvPr>
            <p:ph type="sldNum" sz="quarter" idx="12"/>
          </p:nvPr>
        </p:nvSpPr>
        <p:spPr/>
        <p:txBody>
          <a:bodyPr/>
          <a:lstStyle>
            <a:lvl1pPr>
              <a:defRPr/>
            </a:lvl1pPr>
          </a:lstStyle>
          <a:p>
            <a:fld id="{538D9618-A937-4B02-A787-5C32A7F518A9}" type="slidenum">
              <a:rPr lang="en-US" altLang="en-US"/>
              <a:pPr/>
              <a:t>‹#›</a:t>
            </a:fld>
            <a:endParaRPr lang="en-US" altLang="en-US"/>
          </a:p>
        </p:txBody>
      </p:sp>
    </p:spTree>
    <p:extLst>
      <p:ext uri="{BB962C8B-B14F-4D97-AF65-F5344CB8AC3E}">
        <p14:creationId xmlns:p14="http://schemas.microsoft.com/office/powerpoint/2010/main" val="23915754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8CEDCC85-8127-48CF-B0D7-DDF7AB3191E9}"/>
              </a:ext>
            </a:extLst>
          </p:cNvPr>
          <p:cNvSpPr>
            <a:spLocks noGrp="1"/>
          </p:cNvSpPr>
          <p:nvPr>
            <p:ph type="dt" sz="half" idx="10"/>
          </p:nvPr>
        </p:nvSpPr>
        <p:spPr/>
        <p:txBody>
          <a:bodyPr/>
          <a:lstStyle>
            <a:lvl1pPr>
              <a:defRPr/>
            </a:lvl1pPr>
          </a:lstStyle>
          <a:p>
            <a:pPr>
              <a:defRPr/>
            </a:pPr>
            <a:fld id="{3D5E6F85-681A-483A-8712-ACA8ED1239AC}" type="datetime1">
              <a:rPr lang="en-US" smtClean="0"/>
              <a:t>12/2/2018</a:t>
            </a:fld>
            <a:endParaRPr lang="en-US"/>
          </a:p>
        </p:txBody>
      </p:sp>
      <p:sp>
        <p:nvSpPr>
          <p:cNvPr id="6" name="Footer Placeholder 5">
            <a:extLst>
              <a:ext uri="{FF2B5EF4-FFF2-40B4-BE49-F238E27FC236}">
                <a16:creationId xmlns:a16="http://schemas.microsoft.com/office/drawing/2014/main" id="{4DCDA25E-D01B-47B1-A3F8-1749412DEA31}"/>
              </a:ext>
            </a:extLst>
          </p:cNvPr>
          <p:cNvSpPr>
            <a:spLocks noGrp="1"/>
          </p:cNvSpPr>
          <p:nvPr>
            <p:ph type="ftr" sz="quarter" idx="11"/>
          </p:nvPr>
        </p:nvSpPr>
        <p:spPr/>
        <p:txBody>
          <a:bodyPr/>
          <a:lstStyle>
            <a:lvl1pPr>
              <a:defRPr/>
            </a:lvl1pPr>
          </a:lstStyle>
          <a:p>
            <a:pPr>
              <a:defRPr/>
            </a:pPr>
            <a:r>
              <a:rPr lang="en-US"/>
              <a:t>                                           http://numericalmethods.eng.usf.edu</a:t>
            </a:r>
          </a:p>
        </p:txBody>
      </p:sp>
      <p:sp>
        <p:nvSpPr>
          <p:cNvPr id="7" name="Slide Number Placeholder 6">
            <a:extLst>
              <a:ext uri="{FF2B5EF4-FFF2-40B4-BE49-F238E27FC236}">
                <a16:creationId xmlns:a16="http://schemas.microsoft.com/office/drawing/2014/main" id="{1BCE2A6E-56DC-4773-8CC8-84E8CB7C5818}"/>
              </a:ext>
            </a:extLst>
          </p:cNvPr>
          <p:cNvSpPr>
            <a:spLocks noGrp="1"/>
          </p:cNvSpPr>
          <p:nvPr>
            <p:ph type="sldNum" sz="quarter" idx="12"/>
          </p:nvPr>
        </p:nvSpPr>
        <p:spPr/>
        <p:txBody>
          <a:bodyPr/>
          <a:lstStyle>
            <a:lvl1pPr>
              <a:defRPr/>
            </a:lvl1pPr>
          </a:lstStyle>
          <a:p>
            <a:fld id="{B545CE11-EEFB-41BD-8E60-99F8E4BAD4FA}" type="slidenum">
              <a:rPr lang="en-US" altLang="en-US"/>
              <a:pPr/>
              <a:t>‹#›</a:t>
            </a:fld>
            <a:endParaRPr lang="en-US" altLang="en-US"/>
          </a:p>
        </p:txBody>
      </p:sp>
    </p:spTree>
    <p:extLst>
      <p:ext uri="{BB962C8B-B14F-4D97-AF65-F5344CB8AC3E}">
        <p14:creationId xmlns:p14="http://schemas.microsoft.com/office/powerpoint/2010/main" val="105563726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B0E1FA-AC84-431D-BB2B-0D0D2E28D451}"/>
              </a:ext>
            </a:extLst>
          </p:cNvPr>
          <p:cNvSpPr>
            <a:spLocks noGrp="1"/>
          </p:cNvSpPr>
          <p:nvPr>
            <p:ph type="dt" sz="half" idx="10"/>
          </p:nvPr>
        </p:nvSpPr>
        <p:spPr/>
        <p:txBody>
          <a:bodyPr/>
          <a:lstStyle>
            <a:lvl1pPr>
              <a:defRPr/>
            </a:lvl1pPr>
          </a:lstStyle>
          <a:p>
            <a:pPr>
              <a:defRPr/>
            </a:pPr>
            <a:fld id="{24E92EDF-CA18-4275-9FC0-715E332CC642}" type="datetime1">
              <a:rPr lang="en-US" smtClean="0"/>
              <a:t>12/2/2018</a:t>
            </a:fld>
            <a:endParaRPr lang="en-US"/>
          </a:p>
        </p:txBody>
      </p:sp>
      <p:sp>
        <p:nvSpPr>
          <p:cNvPr id="5" name="Footer Placeholder 4">
            <a:extLst>
              <a:ext uri="{FF2B5EF4-FFF2-40B4-BE49-F238E27FC236}">
                <a16:creationId xmlns:a16="http://schemas.microsoft.com/office/drawing/2014/main" id="{8E594E80-C3C5-4DAB-BFE5-E536EAE2CA93}"/>
              </a:ext>
            </a:extLst>
          </p:cNvPr>
          <p:cNvSpPr>
            <a:spLocks noGrp="1"/>
          </p:cNvSpPr>
          <p:nvPr>
            <p:ph type="ftr" sz="quarter" idx="11"/>
          </p:nvPr>
        </p:nvSpPr>
        <p:spPr/>
        <p:txBody>
          <a:bodyPr/>
          <a:lstStyle>
            <a:lvl1pPr>
              <a:defRPr/>
            </a:lvl1pPr>
          </a:lstStyle>
          <a:p>
            <a:pPr>
              <a:defRPr/>
            </a:pPr>
            <a:r>
              <a:rPr lang="en-US"/>
              <a:t>                                           http://numericalmethods.eng.usf.edu</a:t>
            </a:r>
          </a:p>
        </p:txBody>
      </p:sp>
      <p:sp>
        <p:nvSpPr>
          <p:cNvPr id="6" name="Slide Number Placeholder 5">
            <a:extLst>
              <a:ext uri="{FF2B5EF4-FFF2-40B4-BE49-F238E27FC236}">
                <a16:creationId xmlns:a16="http://schemas.microsoft.com/office/drawing/2014/main" id="{410E1CC1-D82C-48DA-AC57-67FC988B7A8C}"/>
              </a:ext>
            </a:extLst>
          </p:cNvPr>
          <p:cNvSpPr>
            <a:spLocks noGrp="1"/>
          </p:cNvSpPr>
          <p:nvPr>
            <p:ph type="sldNum" sz="quarter" idx="12"/>
          </p:nvPr>
        </p:nvSpPr>
        <p:spPr/>
        <p:txBody>
          <a:bodyPr/>
          <a:lstStyle>
            <a:lvl1pPr>
              <a:defRPr/>
            </a:lvl1pPr>
          </a:lstStyle>
          <a:p>
            <a:fld id="{46B68212-52A4-44A8-B526-6C6D9DDA4F2B}" type="slidenum">
              <a:rPr lang="en-US" altLang="en-US"/>
              <a:pPr/>
              <a:t>‹#›</a:t>
            </a:fld>
            <a:endParaRPr lang="en-US" altLang="en-US"/>
          </a:p>
        </p:txBody>
      </p:sp>
    </p:spTree>
    <p:extLst>
      <p:ext uri="{BB962C8B-B14F-4D97-AF65-F5344CB8AC3E}">
        <p14:creationId xmlns:p14="http://schemas.microsoft.com/office/powerpoint/2010/main" val="28843001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5475" y="617538"/>
            <a:ext cx="1968500" cy="54784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66800" y="617538"/>
            <a:ext cx="5756275" cy="54784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EF6B2E-4212-4ED2-BB94-B909B8A155A9}"/>
              </a:ext>
            </a:extLst>
          </p:cNvPr>
          <p:cNvSpPr>
            <a:spLocks noGrp="1"/>
          </p:cNvSpPr>
          <p:nvPr>
            <p:ph type="dt" sz="half" idx="10"/>
          </p:nvPr>
        </p:nvSpPr>
        <p:spPr/>
        <p:txBody>
          <a:bodyPr/>
          <a:lstStyle>
            <a:lvl1pPr>
              <a:defRPr/>
            </a:lvl1pPr>
          </a:lstStyle>
          <a:p>
            <a:pPr>
              <a:defRPr/>
            </a:pPr>
            <a:fld id="{315F520F-69C1-40E9-BF3F-78CD155B4908}" type="datetime1">
              <a:rPr lang="en-US" smtClean="0"/>
              <a:t>12/2/2018</a:t>
            </a:fld>
            <a:endParaRPr lang="en-US"/>
          </a:p>
        </p:txBody>
      </p:sp>
      <p:sp>
        <p:nvSpPr>
          <p:cNvPr id="5" name="Footer Placeholder 4">
            <a:extLst>
              <a:ext uri="{FF2B5EF4-FFF2-40B4-BE49-F238E27FC236}">
                <a16:creationId xmlns:a16="http://schemas.microsoft.com/office/drawing/2014/main" id="{5DE7FF70-23A1-4345-AAB2-F37A95B511DB}"/>
              </a:ext>
            </a:extLst>
          </p:cNvPr>
          <p:cNvSpPr>
            <a:spLocks noGrp="1"/>
          </p:cNvSpPr>
          <p:nvPr>
            <p:ph type="ftr" sz="quarter" idx="11"/>
          </p:nvPr>
        </p:nvSpPr>
        <p:spPr/>
        <p:txBody>
          <a:bodyPr/>
          <a:lstStyle>
            <a:lvl1pPr>
              <a:defRPr/>
            </a:lvl1pPr>
          </a:lstStyle>
          <a:p>
            <a:pPr>
              <a:defRPr/>
            </a:pPr>
            <a:r>
              <a:rPr lang="en-US"/>
              <a:t>                                           http://numericalmethods.eng.usf.edu</a:t>
            </a:r>
          </a:p>
        </p:txBody>
      </p:sp>
      <p:sp>
        <p:nvSpPr>
          <p:cNvPr id="6" name="Slide Number Placeholder 5">
            <a:extLst>
              <a:ext uri="{FF2B5EF4-FFF2-40B4-BE49-F238E27FC236}">
                <a16:creationId xmlns:a16="http://schemas.microsoft.com/office/drawing/2014/main" id="{56BC1C52-E66C-41BE-B1EC-74B129AB7190}"/>
              </a:ext>
            </a:extLst>
          </p:cNvPr>
          <p:cNvSpPr>
            <a:spLocks noGrp="1"/>
          </p:cNvSpPr>
          <p:nvPr>
            <p:ph type="sldNum" sz="quarter" idx="12"/>
          </p:nvPr>
        </p:nvSpPr>
        <p:spPr/>
        <p:txBody>
          <a:bodyPr/>
          <a:lstStyle>
            <a:lvl1pPr>
              <a:defRPr/>
            </a:lvl1pPr>
          </a:lstStyle>
          <a:p>
            <a:fld id="{2A53F7E9-DDEF-438D-BA42-6955C91F7AE6}" type="slidenum">
              <a:rPr lang="en-US" altLang="en-US"/>
              <a:pPr/>
              <a:t>‹#›</a:t>
            </a:fld>
            <a:endParaRPr lang="en-US" altLang="en-US"/>
          </a:p>
        </p:txBody>
      </p:sp>
    </p:spTree>
    <p:extLst>
      <p:ext uri="{BB962C8B-B14F-4D97-AF65-F5344CB8AC3E}">
        <p14:creationId xmlns:p14="http://schemas.microsoft.com/office/powerpoint/2010/main" val="265009066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1150938" y="617538"/>
            <a:ext cx="7793037" cy="1143000"/>
          </a:xfrm>
        </p:spPr>
        <p:txBody>
          <a:bodyPr/>
          <a:lstStyle/>
          <a:p>
            <a:r>
              <a:rPr lang="en-US"/>
              <a:t>Click to edit Master title style</a:t>
            </a:r>
          </a:p>
        </p:txBody>
      </p:sp>
      <p:sp>
        <p:nvSpPr>
          <p:cNvPr id="3" name="Content Placeholder 2"/>
          <p:cNvSpPr>
            <a:spLocks noGrp="1"/>
          </p:cNvSpPr>
          <p:nvPr>
            <p:ph sz="half" idx="1"/>
          </p:nvPr>
        </p:nvSpPr>
        <p:spPr>
          <a:xfrm>
            <a:off x="1066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029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702CFB-1C78-4E56-A483-348F77B97786}"/>
              </a:ext>
            </a:extLst>
          </p:cNvPr>
          <p:cNvSpPr>
            <a:spLocks noGrp="1"/>
          </p:cNvSpPr>
          <p:nvPr>
            <p:ph type="dt" sz="half" idx="10"/>
          </p:nvPr>
        </p:nvSpPr>
        <p:spPr/>
        <p:txBody>
          <a:bodyPr/>
          <a:lstStyle>
            <a:lvl1pPr>
              <a:defRPr/>
            </a:lvl1pPr>
          </a:lstStyle>
          <a:p>
            <a:pPr>
              <a:defRPr/>
            </a:pPr>
            <a:fld id="{9A07F31D-5EE2-4AC0-87C4-6999974AFBED}" type="datetime1">
              <a:rPr lang="en-US" smtClean="0"/>
              <a:t>12/2/2018</a:t>
            </a:fld>
            <a:endParaRPr lang="en-US"/>
          </a:p>
        </p:txBody>
      </p:sp>
      <p:sp>
        <p:nvSpPr>
          <p:cNvPr id="6" name="Footer Placeholder 5">
            <a:extLst>
              <a:ext uri="{FF2B5EF4-FFF2-40B4-BE49-F238E27FC236}">
                <a16:creationId xmlns:a16="http://schemas.microsoft.com/office/drawing/2014/main" id="{3D510FF3-5DC2-4C44-9B63-30F308090DC0}"/>
              </a:ext>
            </a:extLst>
          </p:cNvPr>
          <p:cNvSpPr>
            <a:spLocks noGrp="1"/>
          </p:cNvSpPr>
          <p:nvPr>
            <p:ph type="ftr" sz="quarter" idx="11"/>
          </p:nvPr>
        </p:nvSpPr>
        <p:spPr/>
        <p:txBody>
          <a:bodyPr/>
          <a:lstStyle>
            <a:lvl1pPr>
              <a:defRPr/>
            </a:lvl1pPr>
          </a:lstStyle>
          <a:p>
            <a:pPr>
              <a:defRPr/>
            </a:pPr>
            <a:r>
              <a:rPr lang="en-US"/>
              <a:t>                                           http://numericalmethods.eng.usf.edu</a:t>
            </a:r>
          </a:p>
        </p:txBody>
      </p:sp>
      <p:sp>
        <p:nvSpPr>
          <p:cNvPr id="7" name="Slide Number Placeholder 6">
            <a:extLst>
              <a:ext uri="{FF2B5EF4-FFF2-40B4-BE49-F238E27FC236}">
                <a16:creationId xmlns:a16="http://schemas.microsoft.com/office/drawing/2014/main" id="{33948988-D5A4-4684-9C29-FF21E3407737}"/>
              </a:ext>
            </a:extLst>
          </p:cNvPr>
          <p:cNvSpPr>
            <a:spLocks noGrp="1"/>
          </p:cNvSpPr>
          <p:nvPr>
            <p:ph type="sldNum" sz="quarter" idx="12"/>
          </p:nvPr>
        </p:nvSpPr>
        <p:spPr/>
        <p:txBody>
          <a:bodyPr/>
          <a:lstStyle>
            <a:lvl1pPr>
              <a:defRPr/>
            </a:lvl1pPr>
          </a:lstStyle>
          <a:p>
            <a:fld id="{F91D5AD1-6B96-446B-A593-BD85FB09B564}" type="slidenum">
              <a:rPr lang="en-US" altLang="en-US"/>
              <a:pPr/>
              <a:t>‹#›</a:t>
            </a:fld>
            <a:endParaRPr lang="en-US" altLang="en-US"/>
          </a:p>
        </p:txBody>
      </p:sp>
    </p:spTree>
    <p:extLst>
      <p:ext uri="{BB962C8B-B14F-4D97-AF65-F5344CB8AC3E}">
        <p14:creationId xmlns:p14="http://schemas.microsoft.com/office/powerpoint/2010/main" val="385578747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woObjAndTx" preserve="1">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1150938" y="617538"/>
            <a:ext cx="7793037" cy="1143000"/>
          </a:xfrm>
        </p:spPr>
        <p:txBody>
          <a:bodyPr/>
          <a:lstStyle/>
          <a:p>
            <a:r>
              <a:rPr lang="en-US"/>
              <a:t>Click to edit Master title style</a:t>
            </a:r>
          </a:p>
        </p:txBody>
      </p:sp>
      <p:sp>
        <p:nvSpPr>
          <p:cNvPr id="3" name="Content Placeholder 2"/>
          <p:cNvSpPr>
            <a:spLocks noGrp="1"/>
          </p:cNvSpPr>
          <p:nvPr>
            <p:ph sz="quarter" idx="1"/>
          </p:nvPr>
        </p:nvSpPr>
        <p:spPr>
          <a:xfrm>
            <a:off x="1066800"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1066800"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half" idx="3"/>
          </p:nvPr>
        </p:nvSpPr>
        <p:spPr>
          <a:xfrm>
            <a:off x="5029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5">
            <a:extLst>
              <a:ext uri="{FF2B5EF4-FFF2-40B4-BE49-F238E27FC236}">
                <a16:creationId xmlns:a16="http://schemas.microsoft.com/office/drawing/2014/main" id="{4F97B49C-2A63-4F4D-8BEE-0D8CE53CBB80}"/>
              </a:ext>
            </a:extLst>
          </p:cNvPr>
          <p:cNvSpPr>
            <a:spLocks noGrp="1"/>
          </p:cNvSpPr>
          <p:nvPr>
            <p:ph type="dt" sz="half" idx="10"/>
          </p:nvPr>
        </p:nvSpPr>
        <p:spPr/>
        <p:txBody>
          <a:bodyPr/>
          <a:lstStyle>
            <a:lvl1pPr>
              <a:defRPr/>
            </a:lvl1pPr>
          </a:lstStyle>
          <a:p>
            <a:pPr>
              <a:defRPr/>
            </a:pPr>
            <a:fld id="{19FEBF2F-8C5B-4FEC-A0EC-2B590316FCA5}" type="datetime1">
              <a:rPr lang="en-US" smtClean="0"/>
              <a:t>12/2/2018</a:t>
            </a:fld>
            <a:endParaRPr lang="en-US"/>
          </a:p>
        </p:txBody>
      </p:sp>
      <p:sp>
        <p:nvSpPr>
          <p:cNvPr id="7" name="Footer Placeholder 6">
            <a:extLst>
              <a:ext uri="{FF2B5EF4-FFF2-40B4-BE49-F238E27FC236}">
                <a16:creationId xmlns:a16="http://schemas.microsoft.com/office/drawing/2014/main" id="{15485269-C8E4-4115-8256-4475055C6963}"/>
              </a:ext>
            </a:extLst>
          </p:cNvPr>
          <p:cNvSpPr>
            <a:spLocks noGrp="1"/>
          </p:cNvSpPr>
          <p:nvPr>
            <p:ph type="ftr" sz="quarter" idx="11"/>
          </p:nvPr>
        </p:nvSpPr>
        <p:spPr/>
        <p:txBody>
          <a:bodyPr/>
          <a:lstStyle>
            <a:lvl1pPr>
              <a:defRPr/>
            </a:lvl1pPr>
          </a:lstStyle>
          <a:p>
            <a:pPr>
              <a:defRPr/>
            </a:pPr>
            <a:r>
              <a:rPr lang="en-US"/>
              <a:t>                                           http://numericalmethods.eng.usf.edu</a:t>
            </a:r>
          </a:p>
        </p:txBody>
      </p:sp>
      <p:sp>
        <p:nvSpPr>
          <p:cNvPr id="8" name="Slide Number Placeholder 7">
            <a:extLst>
              <a:ext uri="{FF2B5EF4-FFF2-40B4-BE49-F238E27FC236}">
                <a16:creationId xmlns:a16="http://schemas.microsoft.com/office/drawing/2014/main" id="{791E0776-8D9A-43E4-BF03-5BF7E12364D4}"/>
              </a:ext>
            </a:extLst>
          </p:cNvPr>
          <p:cNvSpPr>
            <a:spLocks noGrp="1"/>
          </p:cNvSpPr>
          <p:nvPr>
            <p:ph type="sldNum" sz="quarter" idx="12"/>
          </p:nvPr>
        </p:nvSpPr>
        <p:spPr/>
        <p:txBody>
          <a:bodyPr/>
          <a:lstStyle>
            <a:lvl1pPr>
              <a:defRPr/>
            </a:lvl1pPr>
          </a:lstStyle>
          <a:p>
            <a:fld id="{C353AE5D-8971-4EE8-9536-AE9C24C572F2}" type="slidenum">
              <a:rPr lang="en-US" altLang="en-US"/>
              <a:pPr/>
              <a:t>‹#›</a:t>
            </a:fld>
            <a:endParaRPr lang="en-US" altLang="en-US"/>
          </a:p>
        </p:txBody>
      </p:sp>
    </p:spTree>
    <p:extLst>
      <p:ext uri="{BB962C8B-B14F-4D97-AF65-F5344CB8AC3E}">
        <p14:creationId xmlns:p14="http://schemas.microsoft.com/office/powerpoint/2010/main" val="10518909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617538"/>
            <a:ext cx="7793037" cy="1143000"/>
          </a:xfrm>
        </p:spPr>
        <p:txBody>
          <a:bodyPr/>
          <a:lstStyle/>
          <a:p>
            <a:r>
              <a:rPr lang="en-US"/>
              <a:t>Click to edit Master title style</a:t>
            </a:r>
          </a:p>
        </p:txBody>
      </p:sp>
      <p:sp>
        <p:nvSpPr>
          <p:cNvPr id="3" name="Text Placeholder 2"/>
          <p:cNvSpPr>
            <a:spLocks noGrp="1"/>
          </p:cNvSpPr>
          <p:nvPr>
            <p:ph type="body" sz="half" idx="1"/>
          </p:nvPr>
        </p:nvSpPr>
        <p:spPr>
          <a:xfrm>
            <a:off x="1066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29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1F572F2-6C74-4602-8463-F2C0F0725213}"/>
              </a:ext>
            </a:extLst>
          </p:cNvPr>
          <p:cNvSpPr>
            <a:spLocks noGrp="1"/>
          </p:cNvSpPr>
          <p:nvPr>
            <p:ph type="dt" sz="half" idx="10"/>
          </p:nvPr>
        </p:nvSpPr>
        <p:spPr/>
        <p:txBody>
          <a:bodyPr/>
          <a:lstStyle>
            <a:lvl1pPr>
              <a:defRPr/>
            </a:lvl1pPr>
          </a:lstStyle>
          <a:p>
            <a:pPr>
              <a:defRPr/>
            </a:pPr>
            <a:fld id="{ABA8010B-9062-46D8-80DA-05E7990A286B}" type="datetime1">
              <a:rPr lang="en-US" smtClean="0"/>
              <a:t>12/2/2018</a:t>
            </a:fld>
            <a:endParaRPr lang="en-US"/>
          </a:p>
        </p:txBody>
      </p:sp>
      <p:sp>
        <p:nvSpPr>
          <p:cNvPr id="6" name="Footer Placeholder 5">
            <a:extLst>
              <a:ext uri="{FF2B5EF4-FFF2-40B4-BE49-F238E27FC236}">
                <a16:creationId xmlns:a16="http://schemas.microsoft.com/office/drawing/2014/main" id="{BF3BF312-2D3B-42E9-B26D-E7022CC4A4BA}"/>
              </a:ext>
            </a:extLst>
          </p:cNvPr>
          <p:cNvSpPr>
            <a:spLocks noGrp="1"/>
          </p:cNvSpPr>
          <p:nvPr>
            <p:ph type="ftr" sz="quarter" idx="11"/>
          </p:nvPr>
        </p:nvSpPr>
        <p:spPr/>
        <p:txBody>
          <a:bodyPr/>
          <a:lstStyle>
            <a:lvl1pPr>
              <a:defRPr/>
            </a:lvl1pPr>
          </a:lstStyle>
          <a:p>
            <a:pPr>
              <a:defRPr/>
            </a:pPr>
            <a:r>
              <a:rPr lang="en-US"/>
              <a:t>                                           http://numericalmethods.eng.usf.edu</a:t>
            </a:r>
          </a:p>
        </p:txBody>
      </p:sp>
      <p:sp>
        <p:nvSpPr>
          <p:cNvPr id="7" name="Slide Number Placeholder 6">
            <a:extLst>
              <a:ext uri="{FF2B5EF4-FFF2-40B4-BE49-F238E27FC236}">
                <a16:creationId xmlns:a16="http://schemas.microsoft.com/office/drawing/2014/main" id="{BDD28AED-FE61-429B-B623-C516B96CE213}"/>
              </a:ext>
            </a:extLst>
          </p:cNvPr>
          <p:cNvSpPr>
            <a:spLocks noGrp="1"/>
          </p:cNvSpPr>
          <p:nvPr>
            <p:ph type="sldNum" sz="quarter" idx="12"/>
          </p:nvPr>
        </p:nvSpPr>
        <p:spPr/>
        <p:txBody>
          <a:bodyPr/>
          <a:lstStyle>
            <a:lvl1pPr>
              <a:defRPr/>
            </a:lvl1pPr>
          </a:lstStyle>
          <a:p>
            <a:fld id="{C4D50B33-2A42-4DB4-ABD1-FA111ADA79BD}" type="slidenum">
              <a:rPr lang="en-US" altLang="en-US"/>
              <a:pPr/>
              <a:t>‹#›</a:t>
            </a:fld>
            <a:endParaRPr lang="en-US" altLang="en-US"/>
          </a:p>
        </p:txBody>
      </p:sp>
    </p:spTree>
    <p:extLst>
      <p:ext uri="{BB962C8B-B14F-4D97-AF65-F5344CB8AC3E}">
        <p14:creationId xmlns:p14="http://schemas.microsoft.com/office/powerpoint/2010/main" val="118534509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C42EE5B5-8142-4625-BC8D-98FB91E5281E}" type="datetime1">
              <a:rPr lang="en-US" smtClean="0"/>
              <a:t>12/2/2018</a:t>
            </a:fld>
            <a:endParaRPr lang="en-US"/>
          </a:p>
        </p:txBody>
      </p:sp>
      <p:sp>
        <p:nvSpPr>
          <p:cNvPr id="5" name="Footer Placeholder 4"/>
          <p:cNvSpPr>
            <a:spLocks noGrp="1"/>
          </p:cNvSpPr>
          <p:nvPr>
            <p:ph type="ftr" sz="quarter" idx="11"/>
          </p:nvPr>
        </p:nvSpPr>
        <p:spPr/>
        <p:txBody>
          <a:bodyPr/>
          <a:lstStyle/>
          <a:p>
            <a:pPr>
              <a:defRPr/>
            </a:pPr>
            <a:r>
              <a:rPr lang="en-US"/>
              <a:t>                                           http://numericalmethods.eng.usf.edu</a:t>
            </a:r>
          </a:p>
        </p:txBody>
      </p:sp>
      <p:sp>
        <p:nvSpPr>
          <p:cNvPr id="6" name="Slide Number Placeholder 5"/>
          <p:cNvSpPr>
            <a:spLocks noGrp="1"/>
          </p:cNvSpPr>
          <p:nvPr>
            <p:ph type="sldNum" sz="quarter" idx="12"/>
          </p:nvPr>
        </p:nvSpPr>
        <p:spPr/>
        <p:txBody>
          <a:bodyPr/>
          <a:lstStyle/>
          <a:p>
            <a:fld id="{5899C279-319C-4BFB-AF0F-321B79A6881C}" type="slidenum">
              <a:rPr lang="en-US" altLang="en-US" smtClean="0"/>
              <a:pPr/>
              <a:t>‹#›</a:t>
            </a:fld>
            <a:endParaRPr lang="en-US" altLang="en-US"/>
          </a:p>
        </p:txBody>
      </p:sp>
    </p:spTree>
    <p:extLst>
      <p:ext uri="{BB962C8B-B14F-4D97-AF65-F5344CB8AC3E}">
        <p14:creationId xmlns:p14="http://schemas.microsoft.com/office/powerpoint/2010/main" val="391226095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8F66B125-C9DD-4481-9A3B-1E68D4F3F9F4}" type="datetime1">
              <a:rPr lang="en-US" smtClean="0"/>
              <a:t>12/2/2018</a:t>
            </a:fld>
            <a:endParaRPr lang="en-US"/>
          </a:p>
        </p:txBody>
      </p:sp>
      <p:sp>
        <p:nvSpPr>
          <p:cNvPr id="5" name="Footer Placeholder 4"/>
          <p:cNvSpPr>
            <a:spLocks noGrp="1"/>
          </p:cNvSpPr>
          <p:nvPr>
            <p:ph type="ftr" sz="quarter" idx="11"/>
          </p:nvPr>
        </p:nvSpPr>
        <p:spPr/>
        <p:txBody>
          <a:bodyPr/>
          <a:lstStyle/>
          <a:p>
            <a:pPr>
              <a:defRPr/>
            </a:pPr>
            <a:r>
              <a:rPr lang="en-US"/>
              <a:t>                                           http://numericalmethods.eng.usf.edu</a:t>
            </a:r>
          </a:p>
        </p:txBody>
      </p:sp>
      <p:sp>
        <p:nvSpPr>
          <p:cNvPr id="6" name="Slide Number Placeholder 5"/>
          <p:cNvSpPr>
            <a:spLocks noGrp="1"/>
          </p:cNvSpPr>
          <p:nvPr>
            <p:ph type="sldNum" sz="quarter" idx="12"/>
          </p:nvPr>
        </p:nvSpPr>
        <p:spPr/>
        <p:txBody>
          <a:bodyPr/>
          <a:lstStyle/>
          <a:p>
            <a:fld id="{9287AB2F-98FC-413E-974D-EB92C211D11A}" type="slidenum">
              <a:rPr lang="en-US" altLang="en-US" smtClean="0"/>
              <a:pPr/>
              <a:t>‹#›</a:t>
            </a:fld>
            <a:endParaRPr lang="en-US" altLang="en-US"/>
          </a:p>
        </p:txBody>
      </p:sp>
    </p:spTree>
    <p:extLst>
      <p:ext uri="{BB962C8B-B14F-4D97-AF65-F5344CB8AC3E}">
        <p14:creationId xmlns:p14="http://schemas.microsoft.com/office/powerpoint/2010/main" val="101878645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79103D1C-917B-4670-90D3-6C022DAEF164}" type="datetime1">
              <a:rPr lang="en-US" smtClean="0"/>
              <a:t>12/2/2018</a:t>
            </a:fld>
            <a:endParaRPr lang="en-US"/>
          </a:p>
        </p:txBody>
      </p:sp>
      <p:sp>
        <p:nvSpPr>
          <p:cNvPr id="5" name="Footer Placeholder 4"/>
          <p:cNvSpPr>
            <a:spLocks noGrp="1"/>
          </p:cNvSpPr>
          <p:nvPr>
            <p:ph type="ftr" sz="quarter" idx="11"/>
          </p:nvPr>
        </p:nvSpPr>
        <p:spPr/>
        <p:txBody>
          <a:bodyPr/>
          <a:lstStyle/>
          <a:p>
            <a:pPr>
              <a:defRPr/>
            </a:pPr>
            <a:r>
              <a:rPr lang="en-US"/>
              <a:t>                                           http://numericalmethods.eng.usf.edu</a:t>
            </a:r>
          </a:p>
        </p:txBody>
      </p:sp>
      <p:sp>
        <p:nvSpPr>
          <p:cNvPr id="6" name="Slide Number Placeholder 5"/>
          <p:cNvSpPr>
            <a:spLocks noGrp="1"/>
          </p:cNvSpPr>
          <p:nvPr>
            <p:ph type="sldNum" sz="quarter" idx="12"/>
          </p:nvPr>
        </p:nvSpPr>
        <p:spPr/>
        <p:txBody>
          <a:bodyPr/>
          <a:lstStyle/>
          <a:p>
            <a:fld id="{C3EB51A3-8AF0-4D54-B6DE-C9A3C9683392}" type="slidenum">
              <a:rPr lang="en-US" altLang="en-US" smtClean="0"/>
              <a:pPr/>
              <a:t>‹#›</a:t>
            </a:fld>
            <a:endParaRPr lang="en-US" altLang="en-US"/>
          </a:p>
        </p:txBody>
      </p:sp>
    </p:spTree>
    <p:extLst>
      <p:ext uri="{BB962C8B-B14F-4D97-AF65-F5344CB8AC3E}">
        <p14:creationId xmlns:p14="http://schemas.microsoft.com/office/powerpoint/2010/main" val="94959202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9B6F1A67-6ADA-4D78-9096-554DC73B5F5B}" type="datetime1">
              <a:rPr lang="en-US" smtClean="0"/>
              <a:t>12/2/2018</a:t>
            </a:fld>
            <a:endParaRPr lang="en-US"/>
          </a:p>
        </p:txBody>
      </p:sp>
      <p:sp>
        <p:nvSpPr>
          <p:cNvPr id="6" name="Footer Placeholder 5"/>
          <p:cNvSpPr>
            <a:spLocks noGrp="1"/>
          </p:cNvSpPr>
          <p:nvPr>
            <p:ph type="ftr" sz="quarter" idx="11"/>
          </p:nvPr>
        </p:nvSpPr>
        <p:spPr/>
        <p:txBody>
          <a:bodyPr/>
          <a:lstStyle/>
          <a:p>
            <a:pPr>
              <a:defRPr/>
            </a:pPr>
            <a:r>
              <a:rPr lang="en-US"/>
              <a:t>                                           http://numericalmethods.eng.usf.edu</a:t>
            </a:r>
          </a:p>
        </p:txBody>
      </p:sp>
      <p:sp>
        <p:nvSpPr>
          <p:cNvPr id="7" name="Slide Number Placeholder 6"/>
          <p:cNvSpPr>
            <a:spLocks noGrp="1"/>
          </p:cNvSpPr>
          <p:nvPr>
            <p:ph type="sldNum" sz="quarter" idx="12"/>
          </p:nvPr>
        </p:nvSpPr>
        <p:spPr/>
        <p:txBody>
          <a:bodyPr/>
          <a:lstStyle/>
          <a:p>
            <a:fld id="{6BCC9F96-09CB-4D3D-A2C7-AB71B4A58257}" type="slidenum">
              <a:rPr lang="en-US" altLang="en-US" smtClean="0"/>
              <a:pPr/>
              <a:t>‹#›</a:t>
            </a:fld>
            <a:endParaRPr lang="en-US" altLang="en-US"/>
          </a:p>
        </p:txBody>
      </p:sp>
    </p:spTree>
    <p:extLst>
      <p:ext uri="{BB962C8B-B14F-4D97-AF65-F5344CB8AC3E}">
        <p14:creationId xmlns:p14="http://schemas.microsoft.com/office/powerpoint/2010/main" val="3021293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a:extLst>
              <a:ext uri="{FF2B5EF4-FFF2-40B4-BE49-F238E27FC236}">
                <a16:creationId xmlns:a16="http://schemas.microsoft.com/office/drawing/2014/main" id="{C08AFC57-3B4C-444F-BEC2-621335AD8D51}"/>
              </a:ext>
            </a:extLst>
          </p:cNvPr>
          <p:cNvSpPr>
            <a:spLocks noGrp="1"/>
          </p:cNvSpPr>
          <p:nvPr>
            <p:ph type="dt" sz="half" idx="10"/>
          </p:nvPr>
        </p:nvSpPr>
        <p:spPr/>
        <p:txBody>
          <a:bodyPr/>
          <a:lstStyle>
            <a:lvl1pPr>
              <a:defRPr/>
            </a:lvl1pPr>
          </a:lstStyle>
          <a:p>
            <a:pPr>
              <a:defRPr/>
            </a:pPr>
            <a:fld id="{B232B733-B4E7-4E9F-AC6B-409D86E31005}" type="datetime1">
              <a:rPr lang="en-US" smtClean="0"/>
              <a:t>12/2/2018</a:t>
            </a:fld>
            <a:endParaRPr lang="en-US"/>
          </a:p>
        </p:txBody>
      </p:sp>
      <p:sp>
        <p:nvSpPr>
          <p:cNvPr id="5" name="Footer Placeholder 4">
            <a:extLst>
              <a:ext uri="{FF2B5EF4-FFF2-40B4-BE49-F238E27FC236}">
                <a16:creationId xmlns:a16="http://schemas.microsoft.com/office/drawing/2014/main" id="{DAF3D8CF-32A2-466E-BCE0-8CB111802E0F}"/>
              </a:ext>
            </a:extLst>
          </p:cNvPr>
          <p:cNvSpPr>
            <a:spLocks noGrp="1"/>
          </p:cNvSpPr>
          <p:nvPr>
            <p:ph type="ftr" sz="quarter" idx="11"/>
          </p:nvPr>
        </p:nvSpPr>
        <p:spPr/>
        <p:txBody>
          <a:bodyPr/>
          <a:lstStyle>
            <a:lvl1pPr>
              <a:defRPr/>
            </a:lvl1pPr>
          </a:lstStyle>
          <a:p>
            <a:pPr>
              <a:defRPr/>
            </a:pPr>
            <a:r>
              <a:rPr lang="en-US"/>
              <a:t>                                           http://numericalmethods.eng.usf.edu</a:t>
            </a:r>
          </a:p>
        </p:txBody>
      </p:sp>
      <p:sp>
        <p:nvSpPr>
          <p:cNvPr id="6" name="Slide Number Placeholder 5">
            <a:extLst>
              <a:ext uri="{FF2B5EF4-FFF2-40B4-BE49-F238E27FC236}">
                <a16:creationId xmlns:a16="http://schemas.microsoft.com/office/drawing/2014/main" id="{396602E6-0ABC-4032-8BCF-88DFE739B296}"/>
              </a:ext>
            </a:extLst>
          </p:cNvPr>
          <p:cNvSpPr>
            <a:spLocks noGrp="1"/>
          </p:cNvSpPr>
          <p:nvPr>
            <p:ph type="sldNum" sz="quarter" idx="12"/>
          </p:nvPr>
        </p:nvSpPr>
        <p:spPr/>
        <p:txBody>
          <a:bodyPr/>
          <a:lstStyle>
            <a:lvl1pPr>
              <a:defRPr/>
            </a:lvl1pPr>
          </a:lstStyle>
          <a:p>
            <a:fld id="{7D4D1016-251A-4272-B25C-EDC927E59B37}" type="slidenum">
              <a:rPr lang="en-US" altLang="en-US"/>
              <a:pPr/>
              <a:t>‹#›</a:t>
            </a:fld>
            <a:endParaRPr lang="en-US" altLang="en-US"/>
          </a:p>
        </p:txBody>
      </p:sp>
    </p:spTree>
    <p:extLst>
      <p:ext uri="{BB962C8B-B14F-4D97-AF65-F5344CB8AC3E}">
        <p14:creationId xmlns:p14="http://schemas.microsoft.com/office/powerpoint/2010/main" val="31364073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66FF45E1-4EF4-4206-95E1-9FE661AD8AFB}" type="datetime1">
              <a:rPr lang="en-US" smtClean="0"/>
              <a:t>12/2/2018</a:t>
            </a:fld>
            <a:endParaRPr lang="en-US"/>
          </a:p>
        </p:txBody>
      </p:sp>
      <p:sp>
        <p:nvSpPr>
          <p:cNvPr id="8" name="Footer Placeholder 7"/>
          <p:cNvSpPr>
            <a:spLocks noGrp="1"/>
          </p:cNvSpPr>
          <p:nvPr>
            <p:ph type="ftr" sz="quarter" idx="11"/>
          </p:nvPr>
        </p:nvSpPr>
        <p:spPr/>
        <p:txBody>
          <a:bodyPr/>
          <a:lstStyle/>
          <a:p>
            <a:pPr>
              <a:defRPr/>
            </a:pPr>
            <a:r>
              <a:rPr lang="en-US"/>
              <a:t>                                           http://numericalmethods.eng.usf.edu</a:t>
            </a:r>
          </a:p>
        </p:txBody>
      </p:sp>
      <p:sp>
        <p:nvSpPr>
          <p:cNvPr id="9" name="Slide Number Placeholder 8"/>
          <p:cNvSpPr>
            <a:spLocks noGrp="1"/>
          </p:cNvSpPr>
          <p:nvPr>
            <p:ph type="sldNum" sz="quarter" idx="12"/>
          </p:nvPr>
        </p:nvSpPr>
        <p:spPr/>
        <p:txBody>
          <a:bodyPr/>
          <a:lstStyle/>
          <a:p>
            <a:fld id="{A2EDB8B7-0DA1-4A79-B308-A762D35020EC}" type="slidenum">
              <a:rPr lang="en-US" altLang="en-US" smtClean="0"/>
              <a:pPr/>
              <a:t>‹#›</a:t>
            </a:fld>
            <a:endParaRPr lang="en-US" altLang="en-US"/>
          </a:p>
        </p:txBody>
      </p:sp>
    </p:spTree>
    <p:extLst>
      <p:ext uri="{BB962C8B-B14F-4D97-AF65-F5344CB8AC3E}">
        <p14:creationId xmlns:p14="http://schemas.microsoft.com/office/powerpoint/2010/main" val="245151091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3754ABD6-D41B-4A55-818B-FC998CED79B6}" type="datetime1">
              <a:rPr lang="en-US" smtClean="0"/>
              <a:t>12/2/2018</a:t>
            </a:fld>
            <a:endParaRPr lang="en-US"/>
          </a:p>
        </p:txBody>
      </p:sp>
      <p:sp>
        <p:nvSpPr>
          <p:cNvPr id="4" name="Footer Placeholder 3"/>
          <p:cNvSpPr>
            <a:spLocks noGrp="1"/>
          </p:cNvSpPr>
          <p:nvPr>
            <p:ph type="ftr" sz="quarter" idx="11"/>
          </p:nvPr>
        </p:nvSpPr>
        <p:spPr/>
        <p:txBody>
          <a:bodyPr/>
          <a:lstStyle/>
          <a:p>
            <a:pPr>
              <a:defRPr/>
            </a:pPr>
            <a:r>
              <a:rPr lang="en-US"/>
              <a:t>                                           http://numericalmethods.eng.usf.edu</a:t>
            </a:r>
          </a:p>
        </p:txBody>
      </p:sp>
      <p:sp>
        <p:nvSpPr>
          <p:cNvPr id="5" name="Slide Number Placeholder 4"/>
          <p:cNvSpPr>
            <a:spLocks noGrp="1"/>
          </p:cNvSpPr>
          <p:nvPr>
            <p:ph type="sldNum" sz="quarter" idx="12"/>
          </p:nvPr>
        </p:nvSpPr>
        <p:spPr/>
        <p:txBody>
          <a:bodyPr/>
          <a:lstStyle/>
          <a:p>
            <a:fld id="{D7B19A2B-655B-4266-A42B-4D7194887A2A}" type="slidenum">
              <a:rPr lang="en-US" altLang="en-US" smtClean="0"/>
              <a:pPr/>
              <a:t>‹#›</a:t>
            </a:fld>
            <a:endParaRPr lang="en-US" altLang="en-US"/>
          </a:p>
        </p:txBody>
      </p:sp>
    </p:spTree>
    <p:extLst>
      <p:ext uri="{BB962C8B-B14F-4D97-AF65-F5344CB8AC3E}">
        <p14:creationId xmlns:p14="http://schemas.microsoft.com/office/powerpoint/2010/main" val="234278433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E70202EF-F449-435F-8BA0-3372391C1765}" type="datetime1">
              <a:rPr lang="en-US" smtClean="0"/>
              <a:t>12/2/2018</a:t>
            </a:fld>
            <a:endParaRPr lang="en-US"/>
          </a:p>
        </p:txBody>
      </p:sp>
      <p:sp>
        <p:nvSpPr>
          <p:cNvPr id="3" name="Footer Placeholder 2"/>
          <p:cNvSpPr>
            <a:spLocks noGrp="1"/>
          </p:cNvSpPr>
          <p:nvPr>
            <p:ph type="ftr" sz="quarter" idx="11"/>
          </p:nvPr>
        </p:nvSpPr>
        <p:spPr/>
        <p:txBody>
          <a:bodyPr/>
          <a:lstStyle/>
          <a:p>
            <a:pPr>
              <a:defRPr/>
            </a:pPr>
            <a:r>
              <a:rPr lang="en-US"/>
              <a:t>                                           http://numericalmethods.eng.usf.edu</a:t>
            </a:r>
          </a:p>
        </p:txBody>
      </p:sp>
      <p:sp>
        <p:nvSpPr>
          <p:cNvPr id="4" name="Slide Number Placeholder 3"/>
          <p:cNvSpPr>
            <a:spLocks noGrp="1"/>
          </p:cNvSpPr>
          <p:nvPr>
            <p:ph type="sldNum" sz="quarter" idx="12"/>
          </p:nvPr>
        </p:nvSpPr>
        <p:spPr/>
        <p:txBody>
          <a:bodyPr/>
          <a:lstStyle/>
          <a:p>
            <a:fld id="{E4CEA643-1A46-4D38-8A63-D98DE2205506}" type="slidenum">
              <a:rPr lang="en-US" altLang="en-US" smtClean="0"/>
              <a:pPr/>
              <a:t>‹#›</a:t>
            </a:fld>
            <a:endParaRPr lang="en-US" altLang="en-US"/>
          </a:p>
        </p:txBody>
      </p:sp>
    </p:spTree>
    <p:extLst>
      <p:ext uri="{BB962C8B-B14F-4D97-AF65-F5344CB8AC3E}">
        <p14:creationId xmlns:p14="http://schemas.microsoft.com/office/powerpoint/2010/main" val="68523418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pPr>
              <a:defRPr/>
            </a:pPr>
            <a:fld id="{CA1E8397-0C1C-4E13-A807-366A4FFB4BD7}" type="datetime1">
              <a:rPr lang="en-US" smtClean="0"/>
              <a:t>12/2/2018</a:t>
            </a:fld>
            <a:endParaRPr lang="en-US"/>
          </a:p>
        </p:txBody>
      </p:sp>
      <p:sp>
        <p:nvSpPr>
          <p:cNvPr id="6" name="Footer Placeholder 5"/>
          <p:cNvSpPr>
            <a:spLocks noGrp="1"/>
          </p:cNvSpPr>
          <p:nvPr>
            <p:ph type="ftr" sz="quarter" idx="11"/>
          </p:nvPr>
        </p:nvSpPr>
        <p:spPr/>
        <p:txBody>
          <a:bodyPr/>
          <a:lstStyle/>
          <a:p>
            <a:pPr>
              <a:defRPr/>
            </a:pPr>
            <a:r>
              <a:rPr lang="en-US"/>
              <a:t>                                           http://numericalmethods.eng.usf.edu</a:t>
            </a:r>
          </a:p>
        </p:txBody>
      </p:sp>
      <p:sp>
        <p:nvSpPr>
          <p:cNvPr id="7" name="Slide Number Placeholder 6"/>
          <p:cNvSpPr>
            <a:spLocks noGrp="1"/>
          </p:cNvSpPr>
          <p:nvPr>
            <p:ph type="sldNum" sz="quarter" idx="12"/>
          </p:nvPr>
        </p:nvSpPr>
        <p:spPr/>
        <p:txBody>
          <a:bodyPr/>
          <a:lstStyle/>
          <a:p>
            <a:fld id="{F943D770-0CB7-4B58-98DE-EBF188DBE3E7}" type="slidenum">
              <a:rPr lang="en-US" altLang="en-US" smtClean="0"/>
              <a:pPr/>
              <a:t>‹#›</a:t>
            </a:fld>
            <a:endParaRPr lang="en-US" altLang="en-US"/>
          </a:p>
        </p:txBody>
      </p:sp>
    </p:spTree>
    <p:extLst>
      <p:ext uri="{BB962C8B-B14F-4D97-AF65-F5344CB8AC3E}">
        <p14:creationId xmlns:p14="http://schemas.microsoft.com/office/powerpoint/2010/main" val="139515201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pPr>
              <a:defRPr/>
            </a:pPr>
            <a:fld id="{DA4CC3C9-00F6-4D47-AA14-0B5706CE4536}" type="datetime1">
              <a:rPr lang="en-US" smtClean="0"/>
              <a:t>12/2/2018</a:t>
            </a:fld>
            <a:endParaRPr lang="en-US"/>
          </a:p>
        </p:txBody>
      </p:sp>
      <p:sp>
        <p:nvSpPr>
          <p:cNvPr id="6" name="Footer Placeholder 5"/>
          <p:cNvSpPr>
            <a:spLocks noGrp="1"/>
          </p:cNvSpPr>
          <p:nvPr>
            <p:ph type="ftr" sz="quarter" idx="11"/>
          </p:nvPr>
        </p:nvSpPr>
        <p:spPr/>
        <p:txBody>
          <a:bodyPr/>
          <a:lstStyle/>
          <a:p>
            <a:pPr>
              <a:defRPr/>
            </a:pPr>
            <a:r>
              <a:rPr lang="en-US"/>
              <a:t>                                           http://numericalmethods.eng.usf.edu</a:t>
            </a:r>
          </a:p>
        </p:txBody>
      </p:sp>
      <p:sp>
        <p:nvSpPr>
          <p:cNvPr id="7" name="Slide Number Placeholder 6"/>
          <p:cNvSpPr>
            <a:spLocks noGrp="1"/>
          </p:cNvSpPr>
          <p:nvPr>
            <p:ph type="sldNum" sz="quarter" idx="12"/>
          </p:nvPr>
        </p:nvSpPr>
        <p:spPr/>
        <p:txBody>
          <a:bodyPr/>
          <a:lstStyle/>
          <a:p>
            <a:fld id="{B545CE11-EEFB-41BD-8E60-99F8E4BAD4FA}" type="slidenum">
              <a:rPr lang="en-US" altLang="en-US" smtClean="0"/>
              <a:pPr/>
              <a:t>‹#›</a:t>
            </a:fld>
            <a:endParaRPr lang="en-US" altLang="en-US"/>
          </a:p>
        </p:txBody>
      </p:sp>
    </p:spTree>
    <p:extLst>
      <p:ext uri="{BB962C8B-B14F-4D97-AF65-F5344CB8AC3E}">
        <p14:creationId xmlns:p14="http://schemas.microsoft.com/office/powerpoint/2010/main" val="72496519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0DB7FB15-B521-4A3A-A64F-9DA1F988EC57}" type="datetime1">
              <a:rPr lang="en-US" smtClean="0"/>
              <a:t>12/2/2018</a:t>
            </a:fld>
            <a:endParaRPr lang="en-US"/>
          </a:p>
        </p:txBody>
      </p:sp>
      <p:sp>
        <p:nvSpPr>
          <p:cNvPr id="5" name="Footer Placeholder 4"/>
          <p:cNvSpPr>
            <a:spLocks noGrp="1"/>
          </p:cNvSpPr>
          <p:nvPr>
            <p:ph type="ftr" sz="quarter" idx="11"/>
          </p:nvPr>
        </p:nvSpPr>
        <p:spPr/>
        <p:txBody>
          <a:bodyPr/>
          <a:lstStyle/>
          <a:p>
            <a:pPr>
              <a:defRPr/>
            </a:pPr>
            <a:r>
              <a:rPr lang="en-US"/>
              <a:t>                                           http://numericalmethods.eng.usf.edu</a:t>
            </a:r>
          </a:p>
        </p:txBody>
      </p:sp>
      <p:sp>
        <p:nvSpPr>
          <p:cNvPr id="6" name="Slide Number Placeholder 5"/>
          <p:cNvSpPr>
            <a:spLocks noGrp="1"/>
          </p:cNvSpPr>
          <p:nvPr>
            <p:ph type="sldNum" sz="quarter" idx="12"/>
          </p:nvPr>
        </p:nvSpPr>
        <p:spPr/>
        <p:txBody>
          <a:bodyPr/>
          <a:lstStyle/>
          <a:p>
            <a:fld id="{74D8CFE2-F72B-4B62-8A9C-175559056579}" type="slidenum">
              <a:rPr lang="en-US" altLang="en-US" smtClean="0"/>
              <a:pPr/>
              <a:t>‹#›</a:t>
            </a:fld>
            <a:endParaRPr lang="en-US" altLang="en-US"/>
          </a:p>
        </p:txBody>
      </p:sp>
    </p:spTree>
    <p:extLst>
      <p:ext uri="{BB962C8B-B14F-4D97-AF65-F5344CB8AC3E}">
        <p14:creationId xmlns:p14="http://schemas.microsoft.com/office/powerpoint/2010/main" val="130884568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DA79AE27-7042-4427-B2A9-25C1A0CFDBD3}" type="datetime1">
              <a:rPr lang="en-US" smtClean="0"/>
              <a:t>12/2/2018</a:t>
            </a:fld>
            <a:endParaRPr lang="en-US"/>
          </a:p>
        </p:txBody>
      </p:sp>
      <p:sp>
        <p:nvSpPr>
          <p:cNvPr id="5" name="Footer Placeholder 4"/>
          <p:cNvSpPr>
            <a:spLocks noGrp="1"/>
          </p:cNvSpPr>
          <p:nvPr>
            <p:ph type="ftr" sz="quarter" idx="11"/>
          </p:nvPr>
        </p:nvSpPr>
        <p:spPr/>
        <p:txBody>
          <a:bodyPr/>
          <a:lstStyle/>
          <a:p>
            <a:pPr>
              <a:defRPr/>
            </a:pPr>
            <a:r>
              <a:rPr lang="en-US"/>
              <a:t>                                           http://numericalmethods.eng.usf.edu</a:t>
            </a:r>
          </a:p>
        </p:txBody>
      </p:sp>
      <p:sp>
        <p:nvSpPr>
          <p:cNvPr id="6" name="Slide Number Placeholder 5"/>
          <p:cNvSpPr>
            <a:spLocks noGrp="1"/>
          </p:cNvSpPr>
          <p:nvPr>
            <p:ph type="sldNum" sz="quarter" idx="12"/>
          </p:nvPr>
        </p:nvSpPr>
        <p:spPr/>
        <p:txBody>
          <a:bodyPr/>
          <a:lstStyle/>
          <a:p>
            <a:fld id="{74D8CFE2-F72B-4B62-8A9C-175559056579}" type="slidenum">
              <a:rPr lang="en-US" altLang="en-US" smtClean="0"/>
              <a:pPr/>
              <a:t>‹#›</a:t>
            </a:fld>
            <a:endParaRPr lang="en-US" alt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1917571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CE438B3A-20E3-4581-95A9-F0F14469AA0E}" type="datetime1">
              <a:rPr lang="en-US" smtClean="0"/>
              <a:t>12/2/2018</a:t>
            </a:fld>
            <a:endParaRPr lang="en-US"/>
          </a:p>
        </p:txBody>
      </p:sp>
      <p:sp>
        <p:nvSpPr>
          <p:cNvPr id="5" name="Footer Placeholder 4"/>
          <p:cNvSpPr>
            <a:spLocks noGrp="1"/>
          </p:cNvSpPr>
          <p:nvPr>
            <p:ph type="ftr" sz="quarter" idx="11"/>
          </p:nvPr>
        </p:nvSpPr>
        <p:spPr/>
        <p:txBody>
          <a:bodyPr/>
          <a:lstStyle/>
          <a:p>
            <a:pPr>
              <a:defRPr/>
            </a:pPr>
            <a:r>
              <a:rPr lang="en-US"/>
              <a:t>                                           http://numericalmethods.eng.usf.edu</a:t>
            </a:r>
          </a:p>
        </p:txBody>
      </p:sp>
      <p:sp>
        <p:nvSpPr>
          <p:cNvPr id="6" name="Slide Number Placeholder 5"/>
          <p:cNvSpPr>
            <a:spLocks noGrp="1"/>
          </p:cNvSpPr>
          <p:nvPr>
            <p:ph type="sldNum" sz="quarter" idx="12"/>
          </p:nvPr>
        </p:nvSpPr>
        <p:spPr/>
        <p:txBody>
          <a:bodyPr/>
          <a:lstStyle/>
          <a:p>
            <a:fld id="{74D8CFE2-F72B-4B62-8A9C-175559056579}" type="slidenum">
              <a:rPr lang="en-US" altLang="en-US" smtClean="0"/>
              <a:pPr/>
              <a:t>‹#›</a:t>
            </a:fld>
            <a:endParaRPr lang="en-US" altLang="en-US"/>
          </a:p>
        </p:txBody>
      </p:sp>
    </p:spTree>
    <p:extLst>
      <p:ext uri="{BB962C8B-B14F-4D97-AF65-F5344CB8AC3E}">
        <p14:creationId xmlns:p14="http://schemas.microsoft.com/office/powerpoint/2010/main" val="209488555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8AAD8C44-CE39-4F2F-88C4-DCD6F6D8B50A}" type="datetime1">
              <a:rPr lang="en-US" smtClean="0"/>
              <a:t>12/2/2018</a:t>
            </a:fld>
            <a:endParaRPr lang="en-US"/>
          </a:p>
        </p:txBody>
      </p:sp>
      <p:sp>
        <p:nvSpPr>
          <p:cNvPr id="5" name="Footer Placeholder 4"/>
          <p:cNvSpPr>
            <a:spLocks noGrp="1"/>
          </p:cNvSpPr>
          <p:nvPr>
            <p:ph type="ftr" sz="quarter" idx="11"/>
          </p:nvPr>
        </p:nvSpPr>
        <p:spPr/>
        <p:txBody>
          <a:bodyPr/>
          <a:lstStyle/>
          <a:p>
            <a:pPr>
              <a:defRPr/>
            </a:pPr>
            <a:r>
              <a:rPr lang="en-US"/>
              <a:t>                                           http://numericalmethods.eng.usf.edu</a:t>
            </a:r>
          </a:p>
        </p:txBody>
      </p:sp>
      <p:sp>
        <p:nvSpPr>
          <p:cNvPr id="6" name="Slide Number Placeholder 5"/>
          <p:cNvSpPr>
            <a:spLocks noGrp="1"/>
          </p:cNvSpPr>
          <p:nvPr>
            <p:ph type="sldNum" sz="quarter" idx="12"/>
          </p:nvPr>
        </p:nvSpPr>
        <p:spPr/>
        <p:txBody>
          <a:bodyPr/>
          <a:lstStyle/>
          <a:p>
            <a:fld id="{74D8CFE2-F72B-4B62-8A9C-175559056579}" type="slidenum">
              <a:rPr lang="en-US" altLang="en-US" smtClean="0"/>
              <a:pPr/>
              <a:t>‹#›</a:t>
            </a:fld>
            <a:endParaRPr lang="en-US" alt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2214831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EAD5B82F-2F01-4037-8261-FF7393E61D7A}" type="datetime1">
              <a:rPr lang="en-US" smtClean="0"/>
              <a:t>12/2/2018</a:t>
            </a:fld>
            <a:endParaRPr lang="en-US"/>
          </a:p>
        </p:txBody>
      </p:sp>
      <p:sp>
        <p:nvSpPr>
          <p:cNvPr id="5" name="Footer Placeholder 4"/>
          <p:cNvSpPr>
            <a:spLocks noGrp="1"/>
          </p:cNvSpPr>
          <p:nvPr>
            <p:ph type="ftr" sz="quarter" idx="11"/>
          </p:nvPr>
        </p:nvSpPr>
        <p:spPr/>
        <p:txBody>
          <a:bodyPr/>
          <a:lstStyle/>
          <a:p>
            <a:pPr>
              <a:defRPr/>
            </a:pPr>
            <a:r>
              <a:rPr lang="en-US"/>
              <a:t>                                           http://numericalmethods.eng.usf.edu</a:t>
            </a:r>
          </a:p>
        </p:txBody>
      </p:sp>
      <p:sp>
        <p:nvSpPr>
          <p:cNvPr id="6" name="Slide Number Placeholder 5"/>
          <p:cNvSpPr>
            <a:spLocks noGrp="1"/>
          </p:cNvSpPr>
          <p:nvPr>
            <p:ph type="sldNum" sz="quarter" idx="12"/>
          </p:nvPr>
        </p:nvSpPr>
        <p:spPr/>
        <p:txBody>
          <a:bodyPr/>
          <a:lstStyle/>
          <a:p>
            <a:fld id="{74D8CFE2-F72B-4B62-8A9C-175559056579}" type="slidenum">
              <a:rPr lang="en-US" altLang="en-US" smtClean="0"/>
              <a:pPr/>
              <a:t>‹#›</a:t>
            </a:fld>
            <a:endParaRPr lang="en-US" altLang="en-US"/>
          </a:p>
        </p:txBody>
      </p:sp>
    </p:spTree>
    <p:extLst>
      <p:ext uri="{BB962C8B-B14F-4D97-AF65-F5344CB8AC3E}">
        <p14:creationId xmlns:p14="http://schemas.microsoft.com/office/powerpoint/2010/main" val="2320214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66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29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C7A1013-E022-4C0B-B175-61531E5C29C6}"/>
              </a:ext>
            </a:extLst>
          </p:cNvPr>
          <p:cNvSpPr>
            <a:spLocks noGrp="1"/>
          </p:cNvSpPr>
          <p:nvPr>
            <p:ph type="dt" sz="half" idx="10"/>
          </p:nvPr>
        </p:nvSpPr>
        <p:spPr/>
        <p:txBody>
          <a:bodyPr/>
          <a:lstStyle>
            <a:lvl1pPr>
              <a:defRPr/>
            </a:lvl1pPr>
          </a:lstStyle>
          <a:p>
            <a:pPr>
              <a:defRPr/>
            </a:pPr>
            <a:fld id="{AFC00D1D-419E-4F61-B275-6D5C2A881BEB}" type="datetime1">
              <a:rPr lang="en-US" smtClean="0"/>
              <a:t>12/2/2018</a:t>
            </a:fld>
            <a:endParaRPr lang="en-US"/>
          </a:p>
        </p:txBody>
      </p:sp>
      <p:sp>
        <p:nvSpPr>
          <p:cNvPr id="6" name="Footer Placeholder 5">
            <a:extLst>
              <a:ext uri="{FF2B5EF4-FFF2-40B4-BE49-F238E27FC236}">
                <a16:creationId xmlns:a16="http://schemas.microsoft.com/office/drawing/2014/main" id="{72179368-9AD7-4B5C-AB84-15ACA0DC51F9}"/>
              </a:ext>
            </a:extLst>
          </p:cNvPr>
          <p:cNvSpPr>
            <a:spLocks noGrp="1"/>
          </p:cNvSpPr>
          <p:nvPr>
            <p:ph type="ftr" sz="quarter" idx="11"/>
          </p:nvPr>
        </p:nvSpPr>
        <p:spPr/>
        <p:txBody>
          <a:bodyPr/>
          <a:lstStyle>
            <a:lvl1pPr>
              <a:defRPr/>
            </a:lvl1pPr>
          </a:lstStyle>
          <a:p>
            <a:pPr>
              <a:defRPr/>
            </a:pPr>
            <a:r>
              <a:rPr lang="en-US"/>
              <a:t>                                           http://numericalmethods.eng.usf.edu</a:t>
            </a:r>
          </a:p>
        </p:txBody>
      </p:sp>
      <p:sp>
        <p:nvSpPr>
          <p:cNvPr id="7" name="Slide Number Placeholder 6">
            <a:extLst>
              <a:ext uri="{FF2B5EF4-FFF2-40B4-BE49-F238E27FC236}">
                <a16:creationId xmlns:a16="http://schemas.microsoft.com/office/drawing/2014/main" id="{A5026BC6-E3B4-4616-9D94-D9D3D0EAF666}"/>
              </a:ext>
            </a:extLst>
          </p:cNvPr>
          <p:cNvSpPr>
            <a:spLocks noGrp="1"/>
          </p:cNvSpPr>
          <p:nvPr>
            <p:ph type="sldNum" sz="quarter" idx="12"/>
          </p:nvPr>
        </p:nvSpPr>
        <p:spPr/>
        <p:txBody>
          <a:bodyPr/>
          <a:lstStyle>
            <a:lvl1pPr>
              <a:defRPr/>
            </a:lvl1pPr>
          </a:lstStyle>
          <a:p>
            <a:fld id="{34BE7389-BB7E-4628-B201-579477398065}" type="slidenum">
              <a:rPr lang="en-US" altLang="en-US"/>
              <a:pPr/>
              <a:t>‹#›</a:t>
            </a:fld>
            <a:endParaRPr lang="en-US" altLang="en-US"/>
          </a:p>
        </p:txBody>
      </p:sp>
    </p:spTree>
    <p:extLst>
      <p:ext uri="{BB962C8B-B14F-4D97-AF65-F5344CB8AC3E}">
        <p14:creationId xmlns:p14="http://schemas.microsoft.com/office/powerpoint/2010/main" val="407201148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B6458032-C421-4D24-A365-B1B9C4423CC7}" type="datetime1">
              <a:rPr lang="en-US" smtClean="0"/>
              <a:t>12/2/2018</a:t>
            </a:fld>
            <a:endParaRPr lang="en-US"/>
          </a:p>
        </p:txBody>
      </p:sp>
      <p:sp>
        <p:nvSpPr>
          <p:cNvPr id="5" name="Footer Placeholder 4"/>
          <p:cNvSpPr>
            <a:spLocks noGrp="1"/>
          </p:cNvSpPr>
          <p:nvPr>
            <p:ph type="ftr" sz="quarter" idx="11"/>
          </p:nvPr>
        </p:nvSpPr>
        <p:spPr/>
        <p:txBody>
          <a:bodyPr/>
          <a:lstStyle/>
          <a:p>
            <a:pPr>
              <a:defRPr/>
            </a:pPr>
            <a:r>
              <a:rPr lang="en-US"/>
              <a:t>                                           http://numericalmethods.eng.usf.edu</a:t>
            </a:r>
          </a:p>
        </p:txBody>
      </p:sp>
      <p:sp>
        <p:nvSpPr>
          <p:cNvPr id="6" name="Slide Number Placeholder 5"/>
          <p:cNvSpPr>
            <a:spLocks noGrp="1"/>
          </p:cNvSpPr>
          <p:nvPr>
            <p:ph type="sldNum" sz="quarter" idx="12"/>
          </p:nvPr>
        </p:nvSpPr>
        <p:spPr/>
        <p:txBody>
          <a:bodyPr/>
          <a:lstStyle/>
          <a:p>
            <a:fld id="{46B68212-52A4-44A8-B526-6C6D9DDA4F2B}" type="slidenum">
              <a:rPr lang="en-US" altLang="en-US" smtClean="0"/>
              <a:pPr/>
              <a:t>‹#›</a:t>
            </a:fld>
            <a:endParaRPr lang="en-US" altLang="en-US"/>
          </a:p>
        </p:txBody>
      </p:sp>
    </p:spTree>
    <p:extLst>
      <p:ext uri="{BB962C8B-B14F-4D97-AF65-F5344CB8AC3E}">
        <p14:creationId xmlns:p14="http://schemas.microsoft.com/office/powerpoint/2010/main" val="260100772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D58CAE4A-182F-41D0-9829-0C25E68C1418}" type="datetime1">
              <a:rPr lang="en-US" smtClean="0"/>
              <a:t>12/2/2018</a:t>
            </a:fld>
            <a:endParaRPr lang="en-US"/>
          </a:p>
        </p:txBody>
      </p:sp>
      <p:sp>
        <p:nvSpPr>
          <p:cNvPr id="5" name="Footer Placeholder 4"/>
          <p:cNvSpPr>
            <a:spLocks noGrp="1"/>
          </p:cNvSpPr>
          <p:nvPr>
            <p:ph type="ftr" sz="quarter" idx="11"/>
          </p:nvPr>
        </p:nvSpPr>
        <p:spPr/>
        <p:txBody>
          <a:bodyPr/>
          <a:lstStyle/>
          <a:p>
            <a:pPr>
              <a:defRPr/>
            </a:pPr>
            <a:r>
              <a:rPr lang="en-US"/>
              <a:t>                                           http://numericalmethods.eng.usf.edu</a:t>
            </a:r>
          </a:p>
        </p:txBody>
      </p:sp>
      <p:sp>
        <p:nvSpPr>
          <p:cNvPr id="6" name="Slide Number Placeholder 5"/>
          <p:cNvSpPr>
            <a:spLocks noGrp="1"/>
          </p:cNvSpPr>
          <p:nvPr>
            <p:ph type="sldNum" sz="quarter" idx="12"/>
          </p:nvPr>
        </p:nvSpPr>
        <p:spPr/>
        <p:txBody>
          <a:bodyPr/>
          <a:lstStyle/>
          <a:p>
            <a:fld id="{2A53F7E9-DDEF-438D-BA42-6955C91F7AE6}" type="slidenum">
              <a:rPr lang="en-US" altLang="en-US" smtClean="0"/>
              <a:pPr/>
              <a:t>‹#›</a:t>
            </a:fld>
            <a:endParaRPr lang="en-US" altLang="en-US"/>
          </a:p>
        </p:txBody>
      </p:sp>
    </p:spTree>
    <p:extLst>
      <p:ext uri="{BB962C8B-B14F-4D97-AF65-F5344CB8AC3E}">
        <p14:creationId xmlns:p14="http://schemas.microsoft.com/office/powerpoint/2010/main" val="95051641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1150938" y="617538"/>
            <a:ext cx="7793037" cy="1143000"/>
          </a:xfrm>
        </p:spPr>
        <p:txBody>
          <a:bodyPr/>
          <a:lstStyle/>
          <a:p>
            <a:r>
              <a:rPr lang="en-US"/>
              <a:t>Click to edit Master title style</a:t>
            </a:r>
          </a:p>
        </p:txBody>
      </p:sp>
      <p:sp>
        <p:nvSpPr>
          <p:cNvPr id="3" name="Content Placeholder 2"/>
          <p:cNvSpPr>
            <a:spLocks noGrp="1"/>
          </p:cNvSpPr>
          <p:nvPr>
            <p:ph sz="half" idx="1"/>
          </p:nvPr>
        </p:nvSpPr>
        <p:spPr>
          <a:xfrm>
            <a:off x="1066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029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702CFB-1C78-4E56-A483-348F77B97786}"/>
              </a:ext>
            </a:extLst>
          </p:cNvPr>
          <p:cNvSpPr>
            <a:spLocks noGrp="1"/>
          </p:cNvSpPr>
          <p:nvPr>
            <p:ph type="dt" sz="half" idx="10"/>
          </p:nvPr>
        </p:nvSpPr>
        <p:spPr/>
        <p:txBody>
          <a:bodyPr/>
          <a:lstStyle>
            <a:lvl1pPr>
              <a:defRPr/>
            </a:lvl1pPr>
          </a:lstStyle>
          <a:p>
            <a:pPr>
              <a:defRPr/>
            </a:pPr>
            <a:fld id="{C5B1A96C-D4AA-4153-8B91-8E3F3CF2F66C}" type="datetime1">
              <a:rPr lang="en-US" smtClean="0"/>
              <a:t>12/2/2018</a:t>
            </a:fld>
            <a:endParaRPr lang="en-US"/>
          </a:p>
        </p:txBody>
      </p:sp>
      <p:sp>
        <p:nvSpPr>
          <p:cNvPr id="6" name="Footer Placeholder 5">
            <a:extLst>
              <a:ext uri="{FF2B5EF4-FFF2-40B4-BE49-F238E27FC236}">
                <a16:creationId xmlns:a16="http://schemas.microsoft.com/office/drawing/2014/main" id="{3D510FF3-5DC2-4C44-9B63-30F308090DC0}"/>
              </a:ext>
            </a:extLst>
          </p:cNvPr>
          <p:cNvSpPr>
            <a:spLocks noGrp="1"/>
          </p:cNvSpPr>
          <p:nvPr>
            <p:ph type="ftr" sz="quarter" idx="11"/>
          </p:nvPr>
        </p:nvSpPr>
        <p:spPr/>
        <p:txBody>
          <a:bodyPr/>
          <a:lstStyle>
            <a:lvl1pPr>
              <a:defRPr/>
            </a:lvl1pPr>
          </a:lstStyle>
          <a:p>
            <a:pPr>
              <a:defRPr/>
            </a:pPr>
            <a:r>
              <a:rPr lang="en-US"/>
              <a:t>                                           http://numericalmethods.eng.usf.edu</a:t>
            </a:r>
          </a:p>
        </p:txBody>
      </p:sp>
      <p:sp>
        <p:nvSpPr>
          <p:cNvPr id="7" name="Slide Number Placeholder 6">
            <a:extLst>
              <a:ext uri="{FF2B5EF4-FFF2-40B4-BE49-F238E27FC236}">
                <a16:creationId xmlns:a16="http://schemas.microsoft.com/office/drawing/2014/main" id="{33948988-D5A4-4684-9C29-FF21E3407737}"/>
              </a:ext>
            </a:extLst>
          </p:cNvPr>
          <p:cNvSpPr>
            <a:spLocks noGrp="1"/>
          </p:cNvSpPr>
          <p:nvPr>
            <p:ph type="sldNum" sz="quarter" idx="12"/>
          </p:nvPr>
        </p:nvSpPr>
        <p:spPr/>
        <p:txBody>
          <a:bodyPr/>
          <a:lstStyle>
            <a:lvl1pPr>
              <a:defRPr/>
            </a:lvl1pPr>
          </a:lstStyle>
          <a:p>
            <a:fld id="{F91D5AD1-6B96-446B-A593-BD85FB09B564}" type="slidenum">
              <a:rPr lang="en-US" altLang="en-US"/>
              <a:pPr/>
              <a:t>‹#›</a:t>
            </a:fld>
            <a:endParaRPr lang="en-US" altLang="en-US"/>
          </a:p>
        </p:txBody>
      </p:sp>
    </p:spTree>
    <p:extLst>
      <p:ext uri="{BB962C8B-B14F-4D97-AF65-F5344CB8AC3E}">
        <p14:creationId xmlns:p14="http://schemas.microsoft.com/office/powerpoint/2010/main" val="276255510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woObjAndTx">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1150938" y="617538"/>
            <a:ext cx="7793037" cy="1143000"/>
          </a:xfrm>
        </p:spPr>
        <p:txBody>
          <a:bodyPr/>
          <a:lstStyle/>
          <a:p>
            <a:r>
              <a:rPr lang="en-US"/>
              <a:t>Click to edit Master title style</a:t>
            </a:r>
          </a:p>
        </p:txBody>
      </p:sp>
      <p:sp>
        <p:nvSpPr>
          <p:cNvPr id="3" name="Content Placeholder 2"/>
          <p:cNvSpPr>
            <a:spLocks noGrp="1"/>
          </p:cNvSpPr>
          <p:nvPr>
            <p:ph sz="quarter" idx="1"/>
          </p:nvPr>
        </p:nvSpPr>
        <p:spPr>
          <a:xfrm>
            <a:off x="1066800"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1066800"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half" idx="3"/>
          </p:nvPr>
        </p:nvSpPr>
        <p:spPr>
          <a:xfrm>
            <a:off x="5029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5">
            <a:extLst>
              <a:ext uri="{FF2B5EF4-FFF2-40B4-BE49-F238E27FC236}">
                <a16:creationId xmlns:a16="http://schemas.microsoft.com/office/drawing/2014/main" id="{4F97B49C-2A63-4F4D-8BEE-0D8CE53CBB80}"/>
              </a:ext>
            </a:extLst>
          </p:cNvPr>
          <p:cNvSpPr>
            <a:spLocks noGrp="1"/>
          </p:cNvSpPr>
          <p:nvPr>
            <p:ph type="dt" sz="half" idx="10"/>
          </p:nvPr>
        </p:nvSpPr>
        <p:spPr/>
        <p:txBody>
          <a:bodyPr/>
          <a:lstStyle>
            <a:lvl1pPr>
              <a:defRPr/>
            </a:lvl1pPr>
          </a:lstStyle>
          <a:p>
            <a:pPr>
              <a:defRPr/>
            </a:pPr>
            <a:fld id="{BFB395A4-FE09-41D1-9F30-2BAF43240732}" type="datetime1">
              <a:rPr lang="en-US" smtClean="0"/>
              <a:t>12/2/2018</a:t>
            </a:fld>
            <a:endParaRPr lang="en-US"/>
          </a:p>
        </p:txBody>
      </p:sp>
      <p:sp>
        <p:nvSpPr>
          <p:cNvPr id="7" name="Footer Placeholder 6">
            <a:extLst>
              <a:ext uri="{FF2B5EF4-FFF2-40B4-BE49-F238E27FC236}">
                <a16:creationId xmlns:a16="http://schemas.microsoft.com/office/drawing/2014/main" id="{15485269-C8E4-4115-8256-4475055C6963}"/>
              </a:ext>
            </a:extLst>
          </p:cNvPr>
          <p:cNvSpPr>
            <a:spLocks noGrp="1"/>
          </p:cNvSpPr>
          <p:nvPr>
            <p:ph type="ftr" sz="quarter" idx="11"/>
          </p:nvPr>
        </p:nvSpPr>
        <p:spPr/>
        <p:txBody>
          <a:bodyPr/>
          <a:lstStyle>
            <a:lvl1pPr>
              <a:defRPr/>
            </a:lvl1pPr>
          </a:lstStyle>
          <a:p>
            <a:pPr>
              <a:defRPr/>
            </a:pPr>
            <a:r>
              <a:rPr lang="en-US"/>
              <a:t>                                           http://numericalmethods.eng.usf.edu</a:t>
            </a:r>
          </a:p>
        </p:txBody>
      </p:sp>
      <p:sp>
        <p:nvSpPr>
          <p:cNvPr id="8" name="Slide Number Placeholder 7">
            <a:extLst>
              <a:ext uri="{FF2B5EF4-FFF2-40B4-BE49-F238E27FC236}">
                <a16:creationId xmlns:a16="http://schemas.microsoft.com/office/drawing/2014/main" id="{791E0776-8D9A-43E4-BF03-5BF7E12364D4}"/>
              </a:ext>
            </a:extLst>
          </p:cNvPr>
          <p:cNvSpPr>
            <a:spLocks noGrp="1"/>
          </p:cNvSpPr>
          <p:nvPr>
            <p:ph type="sldNum" sz="quarter" idx="12"/>
          </p:nvPr>
        </p:nvSpPr>
        <p:spPr/>
        <p:txBody>
          <a:bodyPr/>
          <a:lstStyle>
            <a:lvl1pPr>
              <a:defRPr/>
            </a:lvl1pPr>
          </a:lstStyle>
          <a:p>
            <a:fld id="{C353AE5D-8971-4EE8-9536-AE9C24C572F2}" type="slidenum">
              <a:rPr lang="en-US" altLang="en-US"/>
              <a:pPr/>
              <a:t>‹#›</a:t>
            </a:fld>
            <a:endParaRPr lang="en-US" altLang="en-US"/>
          </a:p>
        </p:txBody>
      </p:sp>
    </p:spTree>
    <p:extLst>
      <p:ext uri="{BB962C8B-B14F-4D97-AF65-F5344CB8AC3E}">
        <p14:creationId xmlns:p14="http://schemas.microsoft.com/office/powerpoint/2010/main" val="96526196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617538"/>
            <a:ext cx="7793037" cy="1143000"/>
          </a:xfrm>
        </p:spPr>
        <p:txBody>
          <a:bodyPr/>
          <a:lstStyle/>
          <a:p>
            <a:r>
              <a:rPr lang="en-US"/>
              <a:t>Click to edit Master title style</a:t>
            </a:r>
          </a:p>
        </p:txBody>
      </p:sp>
      <p:sp>
        <p:nvSpPr>
          <p:cNvPr id="3" name="Text Placeholder 2"/>
          <p:cNvSpPr>
            <a:spLocks noGrp="1"/>
          </p:cNvSpPr>
          <p:nvPr>
            <p:ph type="body" sz="half" idx="1"/>
          </p:nvPr>
        </p:nvSpPr>
        <p:spPr>
          <a:xfrm>
            <a:off x="1066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29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1F572F2-6C74-4602-8463-F2C0F0725213}"/>
              </a:ext>
            </a:extLst>
          </p:cNvPr>
          <p:cNvSpPr>
            <a:spLocks noGrp="1"/>
          </p:cNvSpPr>
          <p:nvPr>
            <p:ph type="dt" sz="half" idx="10"/>
          </p:nvPr>
        </p:nvSpPr>
        <p:spPr/>
        <p:txBody>
          <a:bodyPr/>
          <a:lstStyle>
            <a:lvl1pPr>
              <a:defRPr/>
            </a:lvl1pPr>
          </a:lstStyle>
          <a:p>
            <a:pPr>
              <a:defRPr/>
            </a:pPr>
            <a:fld id="{19FFA501-01E6-4623-BBB3-A52AF305CF9E}" type="datetime1">
              <a:rPr lang="en-US" smtClean="0"/>
              <a:t>12/2/2018</a:t>
            </a:fld>
            <a:endParaRPr lang="en-US"/>
          </a:p>
        </p:txBody>
      </p:sp>
      <p:sp>
        <p:nvSpPr>
          <p:cNvPr id="6" name="Footer Placeholder 5">
            <a:extLst>
              <a:ext uri="{FF2B5EF4-FFF2-40B4-BE49-F238E27FC236}">
                <a16:creationId xmlns:a16="http://schemas.microsoft.com/office/drawing/2014/main" id="{BF3BF312-2D3B-42E9-B26D-E7022CC4A4BA}"/>
              </a:ext>
            </a:extLst>
          </p:cNvPr>
          <p:cNvSpPr>
            <a:spLocks noGrp="1"/>
          </p:cNvSpPr>
          <p:nvPr>
            <p:ph type="ftr" sz="quarter" idx="11"/>
          </p:nvPr>
        </p:nvSpPr>
        <p:spPr/>
        <p:txBody>
          <a:bodyPr/>
          <a:lstStyle>
            <a:lvl1pPr>
              <a:defRPr/>
            </a:lvl1pPr>
          </a:lstStyle>
          <a:p>
            <a:pPr>
              <a:defRPr/>
            </a:pPr>
            <a:r>
              <a:rPr lang="en-US"/>
              <a:t>                                           http://numericalmethods.eng.usf.edu</a:t>
            </a:r>
          </a:p>
        </p:txBody>
      </p:sp>
      <p:sp>
        <p:nvSpPr>
          <p:cNvPr id="7" name="Slide Number Placeholder 6">
            <a:extLst>
              <a:ext uri="{FF2B5EF4-FFF2-40B4-BE49-F238E27FC236}">
                <a16:creationId xmlns:a16="http://schemas.microsoft.com/office/drawing/2014/main" id="{BDD28AED-FE61-429B-B623-C516B96CE213}"/>
              </a:ext>
            </a:extLst>
          </p:cNvPr>
          <p:cNvSpPr>
            <a:spLocks noGrp="1"/>
          </p:cNvSpPr>
          <p:nvPr>
            <p:ph type="sldNum" sz="quarter" idx="12"/>
          </p:nvPr>
        </p:nvSpPr>
        <p:spPr/>
        <p:txBody>
          <a:bodyPr/>
          <a:lstStyle>
            <a:lvl1pPr>
              <a:defRPr/>
            </a:lvl1pPr>
          </a:lstStyle>
          <a:p>
            <a:fld id="{C4D50B33-2A42-4DB4-ABD1-FA111ADA79BD}" type="slidenum">
              <a:rPr lang="en-US" altLang="en-US"/>
              <a:pPr/>
              <a:t>‹#›</a:t>
            </a:fld>
            <a:endParaRPr lang="en-US" altLang="en-US"/>
          </a:p>
        </p:txBody>
      </p:sp>
    </p:spTree>
    <p:extLst>
      <p:ext uri="{BB962C8B-B14F-4D97-AF65-F5344CB8AC3E}">
        <p14:creationId xmlns:p14="http://schemas.microsoft.com/office/powerpoint/2010/main" val="2826705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88E3D8F-54BD-4E42-B52E-EB53C7334E28}"/>
              </a:ext>
            </a:extLst>
          </p:cNvPr>
          <p:cNvSpPr>
            <a:spLocks noGrp="1"/>
          </p:cNvSpPr>
          <p:nvPr>
            <p:ph type="dt" sz="half" idx="10"/>
          </p:nvPr>
        </p:nvSpPr>
        <p:spPr/>
        <p:txBody>
          <a:bodyPr/>
          <a:lstStyle>
            <a:lvl1pPr>
              <a:defRPr/>
            </a:lvl1pPr>
          </a:lstStyle>
          <a:p>
            <a:pPr>
              <a:defRPr/>
            </a:pPr>
            <a:fld id="{B5BB8F11-41ED-4CBF-8861-6993B4AADA33}" type="datetime1">
              <a:rPr lang="en-US" smtClean="0"/>
              <a:t>12/2/2018</a:t>
            </a:fld>
            <a:endParaRPr lang="en-US"/>
          </a:p>
        </p:txBody>
      </p:sp>
      <p:sp>
        <p:nvSpPr>
          <p:cNvPr id="8" name="Footer Placeholder 7">
            <a:extLst>
              <a:ext uri="{FF2B5EF4-FFF2-40B4-BE49-F238E27FC236}">
                <a16:creationId xmlns:a16="http://schemas.microsoft.com/office/drawing/2014/main" id="{F52B7730-8B34-4A2B-AA26-D320CFF10895}"/>
              </a:ext>
            </a:extLst>
          </p:cNvPr>
          <p:cNvSpPr>
            <a:spLocks noGrp="1"/>
          </p:cNvSpPr>
          <p:nvPr>
            <p:ph type="ftr" sz="quarter" idx="11"/>
          </p:nvPr>
        </p:nvSpPr>
        <p:spPr/>
        <p:txBody>
          <a:bodyPr/>
          <a:lstStyle>
            <a:lvl1pPr>
              <a:defRPr/>
            </a:lvl1pPr>
          </a:lstStyle>
          <a:p>
            <a:pPr>
              <a:defRPr/>
            </a:pPr>
            <a:r>
              <a:rPr lang="en-US"/>
              <a:t>                                           http://numericalmethods.eng.usf.edu</a:t>
            </a:r>
          </a:p>
        </p:txBody>
      </p:sp>
      <p:sp>
        <p:nvSpPr>
          <p:cNvPr id="9" name="Slide Number Placeholder 8">
            <a:extLst>
              <a:ext uri="{FF2B5EF4-FFF2-40B4-BE49-F238E27FC236}">
                <a16:creationId xmlns:a16="http://schemas.microsoft.com/office/drawing/2014/main" id="{15261976-9FC5-4EB4-82EB-77FDE1758439}"/>
              </a:ext>
            </a:extLst>
          </p:cNvPr>
          <p:cNvSpPr>
            <a:spLocks noGrp="1"/>
          </p:cNvSpPr>
          <p:nvPr>
            <p:ph type="sldNum" sz="quarter" idx="12"/>
          </p:nvPr>
        </p:nvSpPr>
        <p:spPr/>
        <p:txBody>
          <a:bodyPr/>
          <a:lstStyle>
            <a:lvl1pPr>
              <a:defRPr/>
            </a:lvl1pPr>
          </a:lstStyle>
          <a:p>
            <a:fld id="{95CE65B0-4718-4D4F-9D09-BE6A7E8E9306}" type="slidenum">
              <a:rPr lang="en-US" altLang="en-US"/>
              <a:pPr/>
              <a:t>‹#›</a:t>
            </a:fld>
            <a:endParaRPr lang="en-US" altLang="en-US"/>
          </a:p>
        </p:txBody>
      </p:sp>
    </p:spTree>
    <p:extLst>
      <p:ext uri="{BB962C8B-B14F-4D97-AF65-F5344CB8AC3E}">
        <p14:creationId xmlns:p14="http://schemas.microsoft.com/office/powerpoint/2010/main" val="4275068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A87A3BE-7F4C-426C-A69E-8267466B0D35}"/>
              </a:ext>
            </a:extLst>
          </p:cNvPr>
          <p:cNvSpPr>
            <a:spLocks noGrp="1"/>
          </p:cNvSpPr>
          <p:nvPr>
            <p:ph type="dt" sz="half" idx="10"/>
          </p:nvPr>
        </p:nvSpPr>
        <p:spPr/>
        <p:txBody>
          <a:bodyPr/>
          <a:lstStyle>
            <a:lvl1pPr>
              <a:defRPr/>
            </a:lvl1pPr>
          </a:lstStyle>
          <a:p>
            <a:pPr>
              <a:defRPr/>
            </a:pPr>
            <a:fld id="{2D7B8C6F-26BC-4910-859D-CDD167D5C192}" type="datetime1">
              <a:rPr lang="en-US" smtClean="0"/>
              <a:t>12/2/2018</a:t>
            </a:fld>
            <a:endParaRPr lang="en-US"/>
          </a:p>
        </p:txBody>
      </p:sp>
      <p:sp>
        <p:nvSpPr>
          <p:cNvPr id="4" name="Footer Placeholder 3">
            <a:extLst>
              <a:ext uri="{FF2B5EF4-FFF2-40B4-BE49-F238E27FC236}">
                <a16:creationId xmlns:a16="http://schemas.microsoft.com/office/drawing/2014/main" id="{269E12C2-DE37-4F0E-A4E2-1B8B1035AE4A}"/>
              </a:ext>
            </a:extLst>
          </p:cNvPr>
          <p:cNvSpPr>
            <a:spLocks noGrp="1"/>
          </p:cNvSpPr>
          <p:nvPr>
            <p:ph type="ftr" sz="quarter" idx="11"/>
          </p:nvPr>
        </p:nvSpPr>
        <p:spPr/>
        <p:txBody>
          <a:bodyPr/>
          <a:lstStyle>
            <a:lvl1pPr>
              <a:defRPr/>
            </a:lvl1pPr>
          </a:lstStyle>
          <a:p>
            <a:pPr>
              <a:defRPr/>
            </a:pPr>
            <a:r>
              <a:rPr lang="en-US"/>
              <a:t>                                           http://numericalmethods.eng.usf.edu</a:t>
            </a:r>
          </a:p>
        </p:txBody>
      </p:sp>
      <p:sp>
        <p:nvSpPr>
          <p:cNvPr id="5" name="Slide Number Placeholder 4">
            <a:extLst>
              <a:ext uri="{FF2B5EF4-FFF2-40B4-BE49-F238E27FC236}">
                <a16:creationId xmlns:a16="http://schemas.microsoft.com/office/drawing/2014/main" id="{340A29B4-1DC5-4C12-8356-6A6CB3688875}"/>
              </a:ext>
            </a:extLst>
          </p:cNvPr>
          <p:cNvSpPr>
            <a:spLocks noGrp="1"/>
          </p:cNvSpPr>
          <p:nvPr>
            <p:ph type="sldNum" sz="quarter" idx="12"/>
          </p:nvPr>
        </p:nvSpPr>
        <p:spPr/>
        <p:txBody>
          <a:bodyPr/>
          <a:lstStyle>
            <a:lvl1pPr>
              <a:defRPr/>
            </a:lvl1pPr>
          </a:lstStyle>
          <a:p>
            <a:fld id="{8F5F12CB-A63B-499B-8F43-6DCCC281AF7B}" type="slidenum">
              <a:rPr lang="en-US" altLang="en-US"/>
              <a:pPr/>
              <a:t>‹#›</a:t>
            </a:fld>
            <a:endParaRPr lang="en-US" altLang="en-US"/>
          </a:p>
        </p:txBody>
      </p:sp>
    </p:spTree>
    <p:extLst>
      <p:ext uri="{BB962C8B-B14F-4D97-AF65-F5344CB8AC3E}">
        <p14:creationId xmlns:p14="http://schemas.microsoft.com/office/powerpoint/2010/main" val="2231248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27D554C-C976-4171-B5C3-282AF0D9C9D3}"/>
              </a:ext>
            </a:extLst>
          </p:cNvPr>
          <p:cNvSpPr>
            <a:spLocks noGrp="1"/>
          </p:cNvSpPr>
          <p:nvPr>
            <p:ph type="dt" sz="half" idx="10"/>
          </p:nvPr>
        </p:nvSpPr>
        <p:spPr/>
        <p:txBody>
          <a:bodyPr/>
          <a:lstStyle>
            <a:lvl1pPr>
              <a:defRPr/>
            </a:lvl1pPr>
          </a:lstStyle>
          <a:p>
            <a:pPr>
              <a:defRPr/>
            </a:pPr>
            <a:fld id="{FE3671FF-64D2-4304-ACD2-11353350FDD2}" type="datetime1">
              <a:rPr lang="en-US" smtClean="0"/>
              <a:t>12/2/2018</a:t>
            </a:fld>
            <a:endParaRPr lang="en-US"/>
          </a:p>
        </p:txBody>
      </p:sp>
      <p:sp>
        <p:nvSpPr>
          <p:cNvPr id="3" name="Footer Placeholder 2">
            <a:extLst>
              <a:ext uri="{FF2B5EF4-FFF2-40B4-BE49-F238E27FC236}">
                <a16:creationId xmlns:a16="http://schemas.microsoft.com/office/drawing/2014/main" id="{FD0C9E0C-E147-4244-AE62-26C82D7F1B05}"/>
              </a:ext>
            </a:extLst>
          </p:cNvPr>
          <p:cNvSpPr>
            <a:spLocks noGrp="1"/>
          </p:cNvSpPr>
          <p:nvPr>
            <p:ph type="ftr" sz="quarter" idx="11"/>
          </p:nvPr>
        </p:nvSpPr>
        <p:spPr/>
        <p:txBody>
          <a:bodyPr/>
          <a:lstStyle>
            <a:lvl1pPr>
              <a:defRPr/>
            </a:lvl1pPr>
          </a:lstStyle>
          <a:p>
            <a:pPr>
              <a:defRPr/>
            </a:pPr>
            <a:r>
              <a:rPr lang="en-US"/>
              <a:t>                                           http://numericalmethods.eng.usf.edu</a:t>
            </a:r>
          </a:p>
        </p:txBody>
      </p:sp>
      <p:sp>
        <p:nvSpPr>
          <p:cNvPr id="4" name="Slide Number Placeholder 3">
            <a:extLst>
              <a:ext uri="{FF2B5EF4-FFF2-40B4-BE49-F238E27FC236}">
                <a16:creationId xmlns:a16="http://schemas.microsoft.com/office/drawing/2014/main" id="{2B6DA768-A53F-4997-B5DD-1460CAD4A453}"/>
              </a:ext>
            </a:extLst>
          </p:cNvPr>
          <p:cNvSpPr>
            <a:spLocks noGrp="1"/>
          </p:cNvSpPr>
          <p:nvPr>
            <p:ph type="sldNum" sz="quarter" idx="12"/>
          </p:nvPr>
        </p:nvSpPr>
        <p:spPr/>
        <p:txBody>
          <a:bodyPr/>
          <a:lstStyle>
            <a:lvl1pPr>
              <a:defRPr/>
            </a:lvl1pPr>
          </a:lstStyle>
          <a:p>
            <a:fld id="{517AD42B-53E1-4F2F-B95E-ECF889A07408}" type="slidenum">
              <a:rPr lang="en-US" altLang="en-US"/>
              <a:pPr/>
              <a:t>‹#›</a:t>
            </a:fld>
            <a:endParaRPr lang="en-US" altLang="en-US"/>
          </a:p>
        </p:txBody>
      </p:sp>
    </p:spTree>
    <p:extLst>
      <p:ext uri="{BB962C8B-B14F-4D97-AF65-F5344CB8AC3E}">
        <p14:creationId xmlns:p14="http://schemas.microsoft.com/office/powerpoint/2010/main" val="4104264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B1D4385A-97B9-4FA9-BBE1-C60A592A155D}"/>
              </a:ext>
            </a:extLst>
          </p:cNvPr>
          <p:cNvSpPr>
            <a:spLocks noGrp="1"/>
          </p:cNvSpPr>
          <p:nvPr>
            <p:ph type="dt" sz="half" idx="10"/>
          </p:nvPr>
        </p:nvSpPr>
        <p:spPr/>
        <p:txBody>
          <a:bodyPr/>
          <a:lstStyle>
            <a:lvl1pPr>
              <a:defRPr/>
            </a:lvl1pPr>
          </a:lstStyle>
          <a:p>
            <a:pPr>
              <a:defRPr/>
            </a:pPr>
            <a:fld id="{5ADE13F6-FE75-4B81-8BE2-A7877CA56837}" type="datetime1">
              <a:rPr lang="en-US" smtClean="0"/>
              <a:t>12/2/2018</a:t>
            </a:fld>
            <a:endParaRPr lang="en-US"/>
          </a:p>
        </p:txBody>
      </p:sp>
      <p:sp>
        <p:nvSpPr>
          <p:cNvPr id="6" name="Footer Placeholder 5">
            <a:extLst>
              <a:ext uri="{FF2B5EF4-FFF2-40B4-BE49-F238E27FC236}">
                <a16:creationId xmlns:a16="http://schemas.microsoft.com/office/drawing/2014/main" id="{2CB51369-EB88-40C6-A896-FE999D7B599B}"/>
              </a:ext>
            </a:extLst>
          </p:cNvPr>
          <p:cNvSpPr>
            <a:spLocks noGrp="1"/>
          </p:cNvSpPr>
          <p:nvPr>
            <p:ph type="ftr" sz="quarter" idx="11"/>
          </p:nvPr>
        </p:nvSpPr>
        <p:spPr/>
        <p:txBody>
          <a:bodyPr/>
          <a:lstStyle>
            <a:lvl1pPr>
              <a:defRPr/>
            </a:lvl1pPr>
          </a:lstStyle>
          <a:p>
            <a:pPr>
              <a:defRPr/>
            </a:pPr>
            <a:r>
              <a:rPr lang="en-US"/>
              <a:t>                                           http://numericalmethods.eng.usf.edu</a:t>
            </a:r>
          </a:p>
        </p:txBody>
      </p:sp>
      <p:sp>
        <p:nvSpPr>
          <p:cNvPr id="7" name="Slide Number Placeholder 6">
            <a:extLst>
              <a:ext uri="{FF2B5EF4-FFF2-40B4-BE49-F238E27FC236}">
                <a16:creationId xmlns:a16="http://schemas.microsoft.com/office/drawing/2014/main" id="{26F942B7-005B-44E8-BDB0-91BF3CFCE0E7}"/>
              </a:ext>
            </a:extLst>
          </p:cNvPr>
          <p:cNvSpPr>
            <a:spLocks noGrp="1"/>
          </p:cNvSpPr>
          <p:nvPr>
            <p:ph type="sldNum" sz="quarter" idx="12"/>
          </p:nvPr>
        </p:nvSpPr>
        <p:spPr/>
        <p:txBody>
          <a:bodyPr/>
          <a:lstStyle>
            <a:lvl1pPr>
              <a:defRPr/>
            </a:lvl1pPr>
          </a:lstStyle>
          <a:p>
            <a:fld id="{27A7858F-D9D4-473E-848E-33F7D40FB68C}" type="slidenum">
              <a:rPr lang="en-US" altLang="en-US"/>
              <a:pPr/>
              <a:t>‹#›</a:t>
            </a:fld>
            <a:endParaRPr lang="en-US" altLang="en-US"/>
          </a:p>
        </p:txBody>
      </p:sp>
    </p:spTree>
    <p:extLst>
      <p:ext uri="{BB962C8B-B14F-4D97-AF65-F5344CB8AC3E}">
        <p14:creationId xmlns:p14="http://schemas.microsoft.com/office/powerpoint/2010/main" val="2302403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5B0460D6-90E7-4F66-8B37-C25C099C7F14}"/>
              </a:ext>
            </a:extLst>
          </p:cNvPr>
          <p:cNvSpPr>
            <a:spLocks noGrp="1"/>
          </p:cNvSpPr>
          <p:nvPr>
            <p:ph type="dt" sz="half" idx="10"/>
          </p:nvPr>
        </p:nvSpPr>
        <p:spPr/>
        <p:txBody>
          <a:bodyPr/>
          <a:lstStyle>
            <a:lvl1pPr>
              <a:defRPr/>
            </a:lvl1pPr>
          </a:lstStyle>
          <a:p>
            <a:pPr>
              <a:defRPr/>
            </a:pPr>
            <a:fld id="{A8F3B912-015F-4C9A-AF8F-FCA38EE569A8}" type="datetime1">
              <a:rPr lang="en-US" smtClean="0"/>
              <a:t>12/2/2018</a:t>
            </a:fld>
            <a:endParaRPr lang="en-US"/>
          </a:p>
        </p:txBody>
      </p:sp>
      <p:sp>
        <p:nvSpPr>
          <p:cNvPr id="6" name="Footer Placeholder 5">
            <a:extLst>
              <a:ext uri="{FF2B5EF4-FFF2-40B4-BE49-F238E27FC236}">
                <a16:creationId xmlns:a16="http://schemas.microsoft.com/office/drawing/2014/main" id="{989AFE2E-C48A-4E97-834E-8634CB09D438}"/>
              </a:ext>
            </a:extLst>
          </p:cNvPr>
          <p:cNvSpPr>
            <a:spLocks noGrp="1"/>
          </p:cNvSpPr>
          <p:nvPr>
            <p:ph type="ftr" sz="quarter" idx="11"/>
          </p:nvPr>
        </p:nvSpPr>
        <p:spPr/>
        <p:txBody>
          <a:bodyPr/>
          <a:lstStyle>
            <a:lvl1pPr>
              <a:defRPr/>
            </a:lvl1pPr>
          </a:lstStyle>
          <a:p>
            <a:pPr>
              <a:defRPr/>
            </a:pPr>
            <a:r>
              <a:rPr lang="en-US"/>
              <a:t>                                           http://numericalmethods.eng.usf.edu</a:t>
            </a:r>
          </a:p>
        </p:txBody>
      </p:sp>
      <p:sp>
        <p:nvSpPr>
          <p:cNvPr id="7" name="Slide Number Placeholder 6">
            <a:extLst>
              <a:ext uri="{FF2B5EF4-FFF2-40B4-BE49-F238E27FC236}">
                <a16:creationId xmlns:a16="http://schemas.microsoft.com/office/drawing/2014/main" id="{8157933E-3A7C-4899-BD97-D82AA20AF503}"/>
              </a:ext>
            </a:extLst>
          </p:cNvPr>
          <p:cNvSpPr>
            <a:spLocks noGrp="1"/>
          </p:cNvSpPr>
          <p:nvPr>
            <p:ph type="sldNum" sz="quarter" idx="12"/>
          </p:nvPr>
        </p:nvSpPr>
        <p:spPr/>
        <p:txBody>
          <a:bodyPr/>
          <a:lstStyle>
            <a:lvl1pPr>
              <a:defRPr/>
            </a:lvl1pPr>
          </a:lstStyle>
          <a:p>
            <a:fld id="{FC11CC5F-C4C4-45D5-94F6-C638FF57CC31}" type="slidenum">
              <a:rPr lang="en-US" altLang="en-US"/>
              <a:pPr/>
              <a:t>‹#›</a:t>
            </a:fld>
            <a:endParaRPr lang="en-US" altLang="en-US"/>
          </a:p>
        </p:txBody>
      </p:sp>
    </p:spTree>
    <p:extLst>
      <p:ext uri="{BB962C8B-B14F-4D97-AF65-F5344CB8AC3E}">
        <p14:creationId xmlns:p14="http://schemas.microsoft.com/office/powerpoint/2010/main" val="420846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slideLayout" Target="../slideLayouts/slideLayout38.xml"/><Relationship Id="rId18" Type="http://schemas.openxmlformats.org/officeDocument/2006/relationships/slideLayout" Target="../slideLayouts/slideLayout4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17" Type="http://schemas.openxmlformats.org/officeDocument/2006/relationships/slideLayout" Target="../slideLayouts/slideLayout42.xml"/><Relationship Id="rId2" Type="http://schemas.openxmlformats.org/officeDocument/2006/relationships/slideLayout" Target="../slideLayouts/slideLayout27.xml"/><Relationship Id="rId16" Type="http://schemas.openxmlformats.org/officeDocument/2006/relationships/slideLayout" Target="../slideLayouts/slideLayout41.xml"/><Relationship Id="rId20" Type="http://schemas.openxmlformats.org/officeDocument/2006/relationships/theme" Target="../theme/theme3.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5" Type="http://schemas.openxmlformats.org/officeDocument/2006/relationships/slideLayout" Target="../slideLayouts/slideLayout40.xml"/><Relationship Id="rId10" Type="http://schemas.openxmlformats.org/officeDocument/2006/relationships/slideLayout" Target="../slideLayouts/slideLayout35.xml"/><Relationship Id="rId19" Type="http://schemas.openxmlformats.org/officeDocument/2006/relationships/slideLayout" Target="../slideLayouts/slideLayout44.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slideLayout" Target="../slideLayouts/slideLayout3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C9FEFF"/>
            </a:gs>
            <a:gs pos="100000">
              <a:srgbClr val="E9FEFF"/>
            </a:gs>
          </a:gsLst>
          <a:lin ang="5400000" scaled="1"/>
        </a:gradFill>
        <a:effectLst/>
      </p:bgPr>
    </p:bg>
    <p:spTree>
      <p:nvGrpSpPr>
        <p:cNvPr id="1" name=""/>
        <p:cNvGrpSpPr/>
        <p:nvPr/>
      </p:nvGrpSpPr>
      <p:grpSpPr>
        <a:xfrm>
          <a:off x="0" y="0"/>
          <a:ext cx="0" cy="0"/>
          <a:chOff x="0" y="0"/>
          <a:chExt cx="0" cy="0"/>
        </a:xfrm>
      </p:grpSpPr>
      <p:grpSp>
        <p:nvGrpSpPr>
          <p:cNvPr id="13314" name="Group 1026">
            <a:extLst>
              <a:ext uri="{FF2B5EF4-FFF2-40B4-BE49-F238E27FC236}">
                <a16:creationId xmlns:a16="http://schemas.microsoft.com/office/drawing/2014/main" id="{1964B5EF-CF01-4065-867A-881AE01A4310}"/>
              </a:ext>
            </a:extLst>
          </p:cNvPr>
          <p:cNvGrpSpPr>
            <a:grpSpLocks/>
          </p:cNvGrpSpPr>
          <p:nvPr/>
        </p:nvGrpSpPr>
        <p:grpSpPr bwMode="auto">
          <a:xfrm>
            <a:off x="0" y="2438400"/>
            <a:ext cx="9009063" cy="1052513"/>
            <a:chOff x="0" y="1536"/>
            <a:chExt cx="5675" cy="663"/>
          </a:xfrm>
        </p:grpSpPr>
        <p:grpSp>
          <p:nvGrpSpPr>
            <p:cNvPr id="13320" name="Group 1027">
              <a:extLst>
                <a:ext uri="{FF2B5EF4-FFF2-40B4-BE49-F238E27FC236}">
                  <a16:creationId xmlns:a16="http://schemas.microsoft.com/office/drawing/2014/main" id="{4D02C521-B2F1-4480-9EE2-95D5FC71F18E}"/>
                </a:ext>
              </a:extLst>
            </p:cNvPr>
            <p:cNvGrpSpPr>
              <a:grpSpLocks/>
            </p:cNvGrpSpPr>
            <p:nvPr/>
          </p:nvGrpSpPr>
          <p:grpSpPr bwMode="auto">
            <a:xfrm>
              <a:off x="185" y="1604"/>
              <a:ext cx="449" cy="299"/>
              <a:chOff x="720" y="336"/>
              <a:chExt cx="624" cy="432"/>
            </a:xfrm>
          </p:grpSpPr>
          <p:sp>
            <p:nvSpPr>
              <p:cNvPr id="22" name="Rectangle 1028">
                <a:extLst>
                  <a:ext uri="{FF2B5EF4-FFF2-40B4-BE49-F238E27FC236}">
                    <a16:creationId xmlns:a16="http://schemas.microsoft.com/office/drawing/2014/main" id="{81AC825E-48B1-4326-981B-EBB15DD9311A}"/>
                  </a:ext>
                </a:extLst>
              </p:cNvPr>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a:defRPr/>
                </a:pPr>
                <a:endParaRPr lang="en-US"/>
              </a:p>
            </p:txBody>
          </p:sp>
          <p:sp>
            <p:nvSpPr>
              <p:cNvPr id="23" name="Rectangle 1029">
                <a:extLst>
                  <a:ext uri="{FF2B5EF4-FFF2-40B4-BE49-F238E27FC236}">
                    <a16:creationId xmlns:a16="http://schemas.microsoft.com/office/drawing/2014/main" id="{8438EC38-27E7-4373-96FC-7479D69DF160}"/>
                  </a:ext>
                </a:extLst>
              </p:cNvPr>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lang="en-US"/>
              </a:p>
            </p:txBody>
          </p:sp>
        </p:grpSp>
        <p:grpSp>
          <p:nvGrpSpPr>
            <p:cNvPr id="13321" name="Group 1030">
              <a:extLst>
                <a:ext uri="{FF2B5EF4-FFF2-40B4-BE49-F238E27FC236}">
                  <a16:creationId xmlns:a16="http://schemas.microsoft.com/office/drawing/2014/main" id="{F11F2FEF-FD5C-419A-9BA2-C4366C5D2797}"/>
                </a:ext>
              </a:extLst>
            </p:cNvPr>
            <p:cNvGrpSpPr>
              <a:grpSpLocks/>
            </p:cNvGrpSpPr>
            <p:nvPr/>
          </p:nvGrpSpPr>
          <p:grpSpPr bwMode="auto">
            <a:xfrm>
              <a:off x="263" y="1870"/>
              <a:ext cx="466" cy="299"/>
              <a:chOff x="912" y="2640"/>
              <a:chExt cx="672" cy="432"/>
            </a:xfrm>
          </p:grpSpPr>
          <p:sp>
            <p:nvSpPr>
              <p:cNvPr id="20" name="Rectangle 1031">
                <a:extLst>
                  <a:ext uri="{FF2B5EF4-FFF2-40B4-BE49-F238E27FC236}">
                    <a16:creationId xmlns:a16="http://schemas.microsoft.com/office/drawing/2014/main" id="{AF4F16D3-BC71-492B-8C15-3AA325738E1B}"/>
                  </a:ext>
                </a:extLst>
              </p:cNvPr>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21" name="Rectangle 1032">
                <a:extLst>
                  <a:ext uri="{FF2B5EF4-FFF2-40B4-BE49-F238E27FC236}">
                    <a16:creationId xmlns:a16="http://schemas.microsoft.com/office/drawing/2014/main" id="{68DD368D-D353-4A99-A5F9-56283F6EC781}"/>
                  </a:ext>
                </a:extLst>
              </p:cNvPr>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defRPr/>
                </a:pPr>
                <a:endParaRPr lang="en-US"/>
              </a:p>
            </p:txBody>
          </p:sp>
        </p:grpSp>
        <p:sp>
          <p:nvSpPr>
            <p:cNvPr id="17" name="Rectangle 1033">
              <a:extLst>
                <a:ext uri="{FF2B5EF4-FFF2-40B4-BE49-F238E27FC236}">
                  <a16:creationId xmlns:a16="http://schemas.microsoft.com/office/drawing/2014/main" id="{8A2C1CBA-FA66-425A-A340-B287AD38D216}"/>
                </a:ext>
              </a:extLst>
            </p:cNvPr>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defRPr/>
              </a:pPr>
              <a:endParaRPr lang="en-US"/>
            </a:p>
          </p:txBody>
        </p:sp>
        <p:sp>
          <p:nvSpPr>
            <p:cNvPr id="18" name="Rectangle 1034">
              <a:extLst>
                <a:ext uri="{FF2B5EF4-FFF2-40B4-BE49-F238E27FC236}">
                  <a16:creationId xmlns:a16="http://schemas.microsoft.com/office/drawing/2014/main" id="{5EFAEF40-B031-48E8-BEDA-D81670868C10}"/>
                </a:ext>
              </a:extLst>
            </p:cNvPr>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9" name="Rectangle 1035">
              <a:extLst>
                <a:ext uri="{FF2B5EF4-FFF2-40B4-BE49-F238E27FC236}">
                  <a16:creationId xmlns:a16="http://schemas.microsoft.com/office/drawing/2014/main" id="{A2DA9FF2-BB89-4871-8E41-C0A1BD8D12F2}"/>
                </a:ext>
              </a:extLst>
            </p:cNvPr>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grpSp>
      <p:sp>
        <p:nvSpPr>
          <p:cNvPr id="13315" name="Rectangle 9">
            <a:extLst>
              <a:ext uri="{FF2B5EF4-FFF2-40B4-BE49-F238E27FC236}">
                <a16:creationId xmlns:a16="http://schemas.microsoft.com/office/drawing/2014/main" id="{66687E88-B1B3-4F3F-A206-504B91763D21}"/>
              </a:ext>
            </a:extLst>
          </p:cNvPr>
          <p:cNvSpPr>
            <a:spLocks noGrp="1" noChangeArrowheads="1"/>
          </p:cNvSpPr>
          <p:nvPr>
            <p:ph type="title"/>
          </p:nvPr>
        </p:nvSpPr>
        <p:spPr bwMode="auto">
          <a:xfrm>
            <a:off x="1150938" y="617538"/>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3316" name="Rectangle 10">
            <a:extLst>
              <a:ext uri="{FF2B5EF4-FFF2-40B4-BE49-F238E27FC236}">
                <a16:creationId xmlns:a16="http://schemas.microsoft.com/office/drawing/2014/main" id="{94ACB7C5-3112-43CA-A66C-79473DD64245}"/>
              </a:ext>
            </a:extLst>
          </p:cNvPr>
          <p:cNvSpPr>
            <a:spLocks noGrp="1" noChangeArrowheads="1"/>
          </p:cNvSpPr>
          <p:nvPr>
            <p:ph type="body" idx="1"/>
          </p:nvPr>
        </p:nvSpPr>
        <p:spPr bwMode="auto">
          <a:xfrm>
            <a:off x="1066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4" name="Rectangle 1038">
            <a:extLst>
              <a:ext uri="{FF2B5EF4-FFF2-40B4-BE49-F238E27FC236}">
                <a16:creationId xmlns:a16="http://schemas.microsoft.com/office/drawing/2014/main" id="{60DFF5A1-1E52-490A-BFB8-EA84004C41CD}"/>
              </a:ext>
            </a:extLst>
          </p:cNvPr>
          <p:cNvSpPr>
            <a:spLocks noGrp="1" noChangeArrowheads="1"/>
          </p:cNvSpPr>
          <p:nvPr>
            <p:ph type="dt" sz="half" idx="2"/>
          </p:nvPr>
        </p:nvSpPr>
        <p:spPr bwMode="auto">
          <a:xfrm>
            <a:off x="990600" y="6248400"/>
            <a:ext cx="19050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l">
              <a:defRPr sz="1400">
                <a:solidFill>
                  <a:schemeClr val="bg2"/>
                </a:solidFill>
              </a:defRPr>
            </a:lvl1pPr>
          </a:lstStyle>
          <a:p>
            <a:pPr>
              <a:defRPr/>
            </a:pPr>
            <a:fld id="{B97888A2-97DA-410F-9A9D-FC60C9639598}" type="datetime1">
              <a:rPr lang="en-US" smtClean="0"/>
              <a:t>12/2/2018</a:t>
            </a:fld>
            <a:endParaRPr lang="en-US"/>
          </a:p>
        </p:txBody>
      </p:sp>
      <p:sp>
        <p:nvSpPr>
          <p:cNvPr id="25" name="Rectangle 1039">
            <a:extLst>
              <a:ext uri="{FF2B5EF4-FFF2-40B4-BE49-F238E27FC236}">
                <a16:creationId xmlns:a16="http://schemas.microsoft.com/office/drawing/2014/main" id="{ACBB4AA2-3C4D-4561-8D58-3DA489F3EFC1}"/>
              </a:ext>
            </a:extLst>
          </p:cNvPr>
          <p:cNvSpPr>
            <a:spLocks noGrp="1" noChangeArrowheads="1"/>
          </p:cNvSpPr>
          <p:nvPr>
            <p:ph type="ftr" sz="quarter" idx="3"/>
          </p:nvPr>
        </p:nvSpPr>
        <p:spPr bwMode="auto">
          <a:xfrm>
            <a:off x="3429000" y="6248400"/>
            <a:ext cx="2895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sz="1200">
                <a:solidFill>
                  <a:schemeClr val="bg2"/>
                </a:solidFill>
              </a:defRPr>
            </a:lvl1pPr>
          </a:lstStyle>
          <a:p>
            <a:pPr>
              <a:defRPr/>
            </a:pPr>
            <a:r>
              <a:rPr lang="en-US"/>
              <a:t>                                           http://numericalmethods.eng.usf.edu</a:t>
            </a:r>
          </a:p>
        </p:txBody>
      </p:sp>
      <p:sp>
        <p:nvSpPr>
          <p:cNvPr id="26" name="Rectangle 1040">
            <a:extLst>
              <a:ext uri="{FF2B5EF4-FFF2-40B4-BE49-F238E27FC236}">
                <a16:creationId xmlns:a16="http://schemas.microsoft.com/office/drawing/2014/main" id="{EAE6E3E3-16E0-423A-8F31-18B5FFCCCEA6}"/>
              </a:ext>
            </a:extLst>
          </p:cNvPr>
          <p:cNvSpPr>
            <a:spLocks noGrp="1" noChangeArrowheads="1"/>
          </p:cNvSpPr>
          <p:nvPr>
            <p:ph type="sldNum" sz="quarter" idx="4"/>
          </p:nvPr>
        </p:nvSpPr>
        <p:spPr bwMode="auto">
          <a:xfrm>
            <a:off x="6858000" y="6248400"/>
            <a:ext cx="19050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r">
              <a:defRPr sz="1400">
                <a:solidFill>
                  <a:schemeClr val="bg2"/>
                </a:solidFill>
              </a:defRPr>
            </a:lvl1pPr>
          </a:lstStyle>
          <a:p>
            <a:fld id="{74D8CFE2-F72B-4B62-8A9C-175559056579}"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904" r:id="rId1"/>
    <p:sldLayoutId id="2147483905" r:id="rId2"/>
    <p:sldLayoutId id="2147483906" r:id="rId3"/>
    <p:sldLayoutId id="2147483907" r:id="rId4"/>
    <p:sldLayoutId id="2147483908" r:id="rId5"/>
    <p:sldLayoutId id="2147483909" r:id="rId6"/>
    <p:sldLayoutId id="2147483910" r:id="rId7"/>
    <p:sldLayoutId id="2147483911" r:id="rId8"/>
    <p:sldLayoutId id="2147483912" r:id="rId9"/>
    <p:sldLayoutId id="2147483913" r:id="rId10"/>
    <p:sldLayoutId id="2147483914" r:id="rId11"/>
  </p:sldLayoutIdLs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ahoma" pitchFamily="34" charset="0"/>
        </a:defRPr>
      </a:lvl2pPr>
      <a:lvl3pPr algn="ctr" rtl="0" eaLnBrk="0" fontAlgn="base" hangingPunct="0">
        <a:spcBef>
          <a:spcPct val="0"/>
        </a:spcBef>
        <a:spcAft>
          <a:spcPct val="0"/>
        </a:spcAft>
        <a:defRPr sz="4400">
          <a:solidFill>
            <a:schemeClr val="tx2"/>
          </a:solidFill>
          <a:latin typeface="Tahoma" pitchFamily="34" charset="0"/>
        </a:defRPr>
      </a:lvl3pPr>
      <a:lvl4pPr algn="ctr" rtl="0" eaLnBrk="0" fontAlgn="base" hangingPunct="0">
        <a:spcBef>
          <a:spcPct val="0"/>
        </a:spcBef>
        <a:spcAft>
          <a:spcPct val="0"/>
        </a:spcAft>
        <a:defRPr sz="4400">
          <a:solidFill>
            <a:schemeClr val="tx2"/>
          </a:solidFill>
          <a:latin typeface="Tahoma" pitchFamily="34" charset="0"/>
        </a:defRPr>
      </a:lvl4pPr>
      <a:lvl5pPr algn="ctr" rtl="0" eaLnBrk="0" fontAlgn="base" hangingPunct="0">
        <a:spcBef>
          <a:spcPct val="0"/>
        </a:spcBef>
        <a:spcAft>
          <a:spcPct val="0"/>
        </a:spcAft>
        <a:defRPr sz="4400">
          <a:solidFill>
            <a:schemeClr val="tx2"/>
          </a:solidFill>
          <a:latin typeface="Tahoma" pitchFamily="34" charset="0"/>
        </a:defRPr>
      </a:lvl5pPr>
      <a:lvl6pPr marL="457200" algn="ctr" rtl="0" eaLnBrk="0" fontAlgn="base" hangingPunct="0">
        <a:spcBef>
          <a:spcPct val="0"/>
        </a:spcBef>
        <a:spcAft>
          <a:spcPct val="0"/>
        </a:spcAft>
        <a:defRPr sz="4400">
          <a:solidFill>
            <a:schemeClr val="tx2"/>
          </a:solidFill>
          <a:latin typeface="Tahoma" pitchFamily="34" charset="0"/>
        </a:defRPr>
      </a:lvl6pPr>
      <a:lvl7pPr marL="914400" algn="ctr" rtl="0" eaLnBrk="0" fontAlgn="base" hangingPunct="0">
        <a:spcBef>
          <a:spcPct val="0"/>
        </a:spcBef>
        <a:spcAft>
          <a:spcPct val="0"/>
        </a:spcAft>
        <a:defRPr sz="4400">
          <a:solidFill>
            <a:schemeClr val="tx2"/>
          </a:solidFill>
          <a:latin typeface="Tahoma" pitchFamily="34" charset="0"/>
        </a:defRPr>
      </a:lvl7pPr>
      <a:lvl8pPr marL="1371600" algn="ctr" rtl="0" eaLnBrk="0" fontAlgn="base" hangingPunct="0">
        <a:spcBef>
          <a:spcPct val="0"/>
        </a:spcBef>
        <a:spcAft>
          <a:spcPct val="0"/>
        </a:spcAft>
        <a:defRPr sz="4400">
          <a:solidFill>
            <a:schemeClr val="tx2"/>
          </a:solidFill>
          <a:latin typeface="Tahoma" pitchFamily="34" charset="0"/>
        </a:defRPr>
      </a:lvl8pPr>
      <a:lvl9pPr marL="1828800" algn="ctr" rtl="0" eaLnBrk="0" fontAlgn="base" hangingPunct="0">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55000"/>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SzPct val="50000"/>
        <a:buChar char="•"/>
        <a:defRPr sz="2400">
          <a:solidFill>
            <a:schemeClr val="tx1"/>
          </a:solidFill>
          <a:latin typeface="+mn-lt"/>
        </a:defRPr>
      </a:lvl3pPr>
      <a:lvl4pPr marL="1600200" indent="-228600" algn="l" rtl="0" eaLnBrk="0" fontAlgn="base" hangingPunct="0">
        <a:spcBef>
          <a:spcPct val="20000"/>
        </a:spcBef>
        <a:spcAft>
          <a:spcPct val="0"/>
        </a:spcAft>
        <a:buClr>
          <a:schemeClr val="tx1"/>
        </a:buClr>
        <a:buSzPct val="55000"/>
        <a:buChar char="•"/>
        <a:defRPr sz="2000">
          <a:solidFill>
            <a:schemeClr val="tx1"/>
          </a:solidFill>
          <a:latin typeface="+mn-lt"/>
        </a:defRPr>
      </a:lvl4pPr>
      <a:lvl5pPr marL="2057400" indent="-228600" algn="l" rtl="0" eaLnBrk="0" fontAlgn="base" hangingPunct="0">
        <a:spcBef>
          <a:spcPct val="20000"/>
        </a:spcBef>
        <a:spcAft>
          <a:spcPct val="0"/>
        </a:spcAft>
        <a:buClr>
          <a:schemeClr val="tx1"/>
        </a:buClr>
        <a:buSzPct val="50000"/>
        <a:buChar char="•"/>
        <a:defRPr sz="2000">
          <a:solidFill>
            <a:schemeClr val="tx1"/>
          </a:solidFill>
          <a:latin typeface="+mn-lt"/>
        </a:defRPr>
      </a:lvl5pPr>
      <a:lvl6pPr marL="2514600" indent="-228600" algn="l" rtl="0" eaLnBrk="0" fontAlgn="base" hangingPunct="0">
        <a:spcBef>
          <a:spcPct val="20000"/>
        </a:spcBef>
        <a:spcAft>
          <a:spcPct val="0"/>
        </a:spcAft>
        <a:buClr>
          <a:schemeClr val="tx1"/>
        </a:buClr>
        <a:buSzPct val="50000"/>
        <a:buChar char="•"/>
        <a:defRPr sz="2000">
          <a:solidFill>
            <a:schemeClr val="tx1"/>
          </a:solidFill>
          <a:latin typeface="+mn-lt"/>
        </a:defRPr>
      </a:lvl6pPr>
      <a:lvl7pPr marL="2971800" indent="-228600" algn="l" rtl="0" eaLnBrk="0" fontAlgn="base" hangingPunct="0">
        <a:spcBef>
          <a:spcPct val="20000"/>
        </a:spcBef>
        <a:spcAft>
          <a:spcPct val="0"/>
        </a:spcAft>
        <a:buClr>
          <a:schemeClr val="tx1"/>
        </a:buClr>
        <a:buSzPct val="50000"/>
        <a:buChar char="•"/>
        <a:defRPr sz="2000">
          <a:solidFill>
            <a:schemeClr val="tx1"/>
          </a:solidFill>
          <a:latin typeface="+mn-lt"/>
        </a:defRPr>
      </a:lvl7pPr>
      <a:lvl8pPr marL="3429000" indent="-228600" algn="l" rtl="0" eaLnBrk="0" fontAlgn="base" hangingPunct="0">
        <a:spcBef>
          <a:spcPct val="20000"/>
        </a:spcBef>
        <a:spcAft>
          <a:spcPct val="0"/>
        </a:spcAft>
        <a:buClr>
          <a:schemeClr val="tx1"/>
        </a:buClr>
        <a:buSzPct val="50000"/>
        <a:buChar char="•"/>
        <a:defRPr sz="2000">
          <a:solidFill>
            <a:schemeClr val="tx1"/>
          </a:solidFill>
          <a:latin typeface="+mn-lt"/>
        </a:defRPr>
      </a:lvl8pPr>
      <a:lvl9pPr marL="3886200" indent="-228600" algn="l" rtl="0" eaLnBrk="0" fontAlgn="base" hangingPunct="0">
        <a:spcBef>
          <a:spcPct val="20000"/>
        </a:spcBef>
        <a:spcAft>
          <a:spcPct val="0"/>
        </a:spcAft>
        <a:buClr>
          <a:schemeClr val="tx1"/>
        </a:buClr>
        <a:buSzPct val="5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C9FEFF"/>
            </a:gs>
            <a:gs pos="100000">
              <a:srgbClr val="E9FEFF"/>
            </a:gs>
          </a:gsLst>
          <a:lin ang="5400000" scaled="1"/>
        </a:gradFill>
        <a:effectLst/>
      </p:bgPr>
    </p:bg>
    <p:spTree>
      <p:nvGrpSpPr>
        <p:cNvPr id="1" name=""/>
        <p:cNvGrpSpPr/>
        <p:nvPr/>
      </p:nvGrpSpPr>
      <p:grpSpPr>
        <a:xfrm>
          <a:off x="0" y="0"/>
          <a:ext cx="0" cy="0"/>
          <a:chOff x="0" y="0"/>
          <a:chExt cx="0" cy="0"/>
        </a:xfrm>
      </p:grpSpPr>
      <p:sp>
        <p:nvSpPr>
          <p:cNvPr id="171010" name="Rectangle 2">
            <a:extLst>
              <a:ext uri="{FF2B5EF4-FFF2-40B4-BE49-F238E27FC236}">
                <a16:creationId xmlns:a16="http://schemas.microsoft.com/office/drawing/2014/main" id="{998E1C00-43AC-40E2-9556-948F5CC59F27}"/>
              </a:ext>
            </a:extLst>
          </p:cNvPr>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defRPr/>
            </a:pPr>
            <a:endParaRPr kumimoji="1" lang="en-US"/>
          </a:p>
        </p:txBody>
      </p:sp>
      <p:sp>
        <p:nvSpPr>
          <p:cNvPr id="171011" name="Rectangle 3">
            <a:extLst>
              <a:ext uri="{FF2B5EF4-FFF2-40B4-BE49-F238E27FC236}">
                <a16:creationId xmlns:a16="http://schemas.microsoft.com/office/drawing/2014/main" id="{608892D6-E8BB-4F35-B87E-E6BFBD3CF395}"/>
              </a:ext>
            </a:extLst>
          </p:cNvPr>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defRPr/>
            </a:pPr>
            <a:endParaRPr kumimoji="1" lang="en-US"/>
          </a:p>
        </p:txBody>
      </p:sp>
      <p:sp>
        <p:nvSpPr>
          <p:cNvPr id="171012" name="Rectangle 4">
            <a:extLst>
              <a:ext uri="{FF2B5EF4-FFF2-40B4-BE49-F238E27FC236}">
                <a16:creationId xmlns:a16="http://schemas.microsoft.com/office/drawing/2014/main" id="{C0BCF45E-62EB-4C47-AF99-D942A08F8D26}"/>
              </a:ext>
            </a:extLst>
          </p:cNvPr>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defRPr/>
            </a:pPr>
            <a:endParaRPr kumimoji="1" lang="en-US"/>
          </a:p>
        </p:txBody>
      </p:sp>
      <p:sp>
        <p:nvSpPr>
          <p:cNvPr id="171013" name="Rectangle 5">
            <a:extLst>
              <a:ext uri="{FF2B5EF4-FFF2-40B4-BE49-F238E27FC236}">
                <a16:creationId xmlns:a16="http://schemas.microsoft.com/office/drawing/2014/main" id="{94E566B2-A0F7-48A7-B17F-17A4E71F6D03}"/>
              </a:ext>
            </a:extLst>
          </p:cNvPr>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kumimoji="1" lang="en-US"/>
          </a:p>
        </p:txBody>
      </p:sp>
      <p:sp>
        <p:nvSpPr>
          <p:cNvPr id="171014" name="Rectangle 6">
            <a:extLst>
              <a:ext uri="{FF2B5EF4-FFF2-40B4-BE49-F238E27FC236}">
                <a16:creationId xmlns:a16="http://schemas.microsoft.com/office/drawing/2014/main" id="{1B03B76D-E162-4F80-BBC1-4E0C64BFD3A8}"/>
              </a:ext>
            </a:extLst>
          </p:cNvPr>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defRPr/>
            </a:pPr>
            <a:endParaRPr kumimoji="1" lang="en-US"/>
          </a:p>
        </p:txBody>
      </p:sp>
      <p:sp>
        <p:nvSpPr>
          <p:cNvPr id="171015" name="Rectangle 7">
            <a:extLst>
              <a:ext uri="{FF2B5EF4-FFF2-40B4-BE49-F238E27FC236}">
                <a16:creationId xmlns:a16="http://schemas.microsoft.com/office/drawing/2014/main" id="{589404C9-15B3-4847-B7EA-1F54AB20F96E}"/>
              </a:ext>
            </a:extLst>
          </p:cNvPr>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defRPr/>
            </a:pPr>
            <a:endParaRPr kumimoji="1" lang="en-US"/>
          </a:p>
        </p:txBody>
      </p:sp>
      <p:sp>
        <p:nvSpPr>
          <p:cNvPr id="171016" name="Rectangle 8">
            <a:extLst>
              <a:ext uri="{FF2B5EF4-FFF2-40B4-BE49-F238E27FC236}">
                <a16:creationId xmlns:a16="http://schemas.microsoft.com/office/drawing/2014/main" id="{CC049235-E405-4EDF-98C4-D39DE5BA0A62}"/>
              </a:ext>
            </a:extLst>
          </p:cNvPr>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kumimoji="1" lang="en-US"/>
          </a:p>
        </p:txBody>
      </p:sp>
      <p:sp>
        <p:nvSpPr>
          <p:cNvPr id="14345" name="Rectangle 9">
            <a:extLst>
              <a:ext uri="{FF2B5EF4-FFF2-40B4-BE49-F238E27FC236}">
                <a16:creationId xmlns:a16="http://schemas.microsoft.com/office/drawing/2014/main" id="{52A88D9B-3F50-4D85-A9B4-DBA475EF82F6}"/>
              </a:ext>
            </a:extLst>
          </p:cNvPr>
          <p:cNvSpPr>
            <a:spLocks noGrp="1" noChangeArrowheads="1"/>
          </p:cNvSpPr>
          <p:nvPr>
            <p:ph type="title"/>
          </p:nvPr>
        </p:nvSpPr>
        <p:spPr bwMode="auto">
          <a:xfrm>
            <a:off x="1150938" y="617538"/>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4346" name="Rectangle 10">
            <a:extLst>
              <a:ext uri="{FF2B5EF4-FFF2-40B4-BE49-F238E27FC236}">
                <a16:creationId xmlns:a16="http://schemas.microsoft.com/office/drawing/2014/main" id="{BCA44F7D-80B2-4CCF-B8FF-19DAB788F0A8}"/>
              </a:ext>
            </a:extLst>
          </p:cNvPr>
          <p:cNvSpPr>
            <a:spLocks noGrp="1" noChangeArrowheads="1"/>
          </p:cNvSpPr>
          <p:nvPr>
            <p:ph type="body" idx="1"/>
          </p:nvPr>
        </p:nvSpPr>
        <p:spPr bwMode="auto">
          <a:xfrm>
            <a:off x="1066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71019" name="Rectangle 11">
            <a:extLst>
              <a:ext uri="{FF2B5EF4-FFF2-40B4-BE49-F238E27FC236}">
                <a16:creationId xmlns:a16="http://schemas.microsoft.com/office/drawing/2014/main" id="{24B1EA80-C838-4B4E-BAD8-12DA6C65D12F}"/>
              </a:ext>
            </a:extLst>
          </p:cNvPr>
          <p:cNvSpPr>
            <a:spLocks noGrp="1" noChangeArrowheads="1"/>
          </p:cNvSpPr>
          <p:nvPr>
            <p:ph type="dt" sz="half" idx="2"/>
          </p:nvPr>
        </p:nvSpPr>
        <p:spPr bwMode="auto">
          <a:xfrm>
            <a:off x="4648200" y="6400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400"/>
            </a:lvl1pPr>
          </a:lstStyle>
          <a:p>
            <a:pPr>
              <a:defRPr/>
            </a:pPr>
            <a:fld id="{EED953B8-51F8-42E0-AC58-AD375FED15A5}" type="datetime1">
              <a:rPr lang="en-US" smtClean="0"/>
              <a:t>12/2/2018</a:t>
            </a:fld>
            <a:endParaRPr lang="en-US"/>
          </a:p>
        </p:txBody>
      </p:sp>
      <p:sp>
        <p:nvSpPr>
          <p:cNvPr id="171020" name="Rectangle 12">
            <a:extLst>
              <a:ext uri="{FF2B5EF4-FFF2-40B4-BE49-F238E27FC236}">
                <a16:creationId xmlns:a16="http://schemas.microsoft.com/office/drawing/2014/main" id="{20D6DBCA-1AF9-4A2C-B750-84820A6D2B8F}"/>
              </a:ext>
            </a:extLst>
          </p:cNvPr>
          <p:cNvSpPr>
            <a:spLocks noGrp="1" noChangeArrowheads="1"/>
          </p:cNvSpPr>
          <p:nvPr>
            <p:ph type="ftr" sz="quarter" idx="3"/>
          </p:nvPr>
        </p:nvSpPr>
        <p:spPr bwMode="auto">
          <a:xfrm>
            <a:off x="5334000" y="6629400"/>
            <a:ext cx="3810000" cy="2286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solidFill>
                  <a:srgbClr val="C0C0C0"/>
                </a:solidFill>
              </a:defRPr>
            </a:lvl1pPr>
          </a:lstStyle>
          <a:p>
            <a:pPr>
              <a:defRPr/>
            </a:pPr>
            <a:r>
              <a:rPr lang="en-US"/>
              <a:t>                                           http://numericalmethods.eng.usf.edu</a:t>
            </a:r>
          </a:p>
        </p:txBody>
      </p:sp>
      <p:sp>
        <p:nvSpPr>
          <p:cNvPr id="171021" name="Rectangle 13">
            <a:extLst>
              <a:ext uri="{FF2B5EF4-FFF2-40B4-BE49-F238E27FC236}">
                <a16:creationId xmlns:a16="http://schemas.microsoft.com/office/drawing/2014/main" id="{1DC86931-05D8-488B-B05E-0FD94292797E}"/>
              </a:ext>
            </a:extLst>
          </p:cNvPr>
          <p:cNvSpPr>
            <a:spLocks noGrp="1" noChangeArrowheads="1"/>
          </p:cNvSpPr>
          <p:nvPr>
            <p:ph type="sldNum" sz="quarter" idx="4"/>
          </p:nvPr>
        </p:nvSpPr>
        <p:spPr bwMode="auto">
          <a:xfrm>
            <a:off x="0" y="6629400"/>
            <a:ext cx="1905000" cy="2286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400"/>
            </a:lvl1pPr>
          </a:lstStyle>
          <a:p>
            <a:fld id="{324E39CB-D31D-4FC9-A96F-B2D010228D0E}"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915" r:id="rId1"/>
    <p:sldLayoutId id="2147483916" r:id="rId2"/>
    <p:sldLayoutId id="2147483917" r:id="rId3"/>
    <p:sldLayoutId id="2147483918" r:id="rId4"/>
    <p:sldLayoutId id="2147483919" r:id="rId5"/>
    <p:sldLayoutId id="2147483920" r:id="rId6"/>
    <p:sldLayoutId id="2147483921" r:id="rId7"/>
    <p:sldLayoutId id="2147483922" r:id="rId8"/>
    <p:sldLayoutId id="2147483923" r:id="rId9"/>
    <p:sldLayoutId id="2147483924" r:id="rId10"/>
    <p:sldLayoutId id="2147483925" r:id="rId11"/>
    <p:sldLayoutId id="2147483926" r:id="rId12"/>
    <p:sldLayoutId id="2147483927" r:id="rId13"/>
    <p:sldLayoutId id="2147483928" r:id="rId14"/>
  </p:sldLayoutIdLs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ahoma" pitchFamily="34" charset="0"/>
        </a:defRPr>
      </a:lvl2pPr>
      <a:lvl3pPr algn="ctr" rtl="0" eaLnBrk="0" fontAlgn="base" hangingPunct="0">
        <a:spcBef>
          <a:spcPct val="0"/>
        </a:spcBef>
        <a:spcAft>
          <a:spcPct val="0"/>
        </a:spcAft>
        <a:defRPr sz="4400">
          <a:solidFill>
            <a:schemeClr val="tx2"/>
          </a:solidFill>
          <a:latin typeface="Tahoma" pitchFamily="34" charset="0"/>
        </a:defRPr>
      </a:lvl3pPr>
      <a:lvl4pPr algn="ctr" rtl="0" eaLnBrk="0" fontAlgn="base" hangingPunct="0">
        <a:spcBef>
          <a:spcPct val="0"/>
        </a:spcBef>
        <a:spcAft>
          <a:spcPct val="0"/>
        </a:spcAft>
        <a:defRPr sz="4400">
          <a:solidFill>
            <a:schemeClr val="tx2"/>
          </a:solidFill>
          <a:latin typeface="Tahoma" pitchFamily="34" charset="0"/>
        </a:defRPr>
      </a:lvl4pPr>
      <a:lvl5pPr algn="ctr" rtl="0" eaLnBrk="0" fontAlgn="base" hangingPunct="0">
        <a:spcBef>
          <a:spcPct val="0"/>
        </a:spcBef>
        <a:spcAft>
          <a:spcPct val="0"/>
        </a:spcAft>
        <a:defRPr sz="4400">
          <a:solidFill>
            <a:schemeClr val="tx2"/>
          </a:solidFill>
          <a:latin typeface="Tahoma" pitchFamily="34" charset="0"/>
        </a:defRPr>
      </a:lvl5pPr>
      <a:lvl6pPr marL="457200" algn="ctr" rtl="0" eaLnBrk="0" fontAlgn="base" hangingPunct="0">
        <a:spcBef>
          <a:spcPct val="0"/>
        </a:spcBef>
        <a:spcAft>
          <a:spcPct val="0"/>
        </a:spcAft>
        <a:defRPr sz="4400">
          <a:solidFill>
            <a:schemeClr val="tx2"/>
          </a:solidFill>
          <a:latin typeface="Tahoma" pitchFamily="34" charset="0"/>
        </a:defRPr>
      </a:lvl6pPr>
      <a:lvl7pPr marL="914400" algn="ctr" rtl="0" eaLnBrk="0" fontAlgn="base" hangingPunct="0">
        <a:spcBef>
          <a:spcPct val="0"/>
        </a:spcBef>
        <a:spcAft>
          <a:spcPct val="0"/>
        </a:spcAft>
        <a:defRPr sz="4400">
          <a:solidFill>
            <a:schemeClr val="tx2"/>
          </a:solidFill>
          <a:latin typeface="Tahoma" pitchFamily="34" charset="0"/>
        </a:defRPr>
      </a:lvl7pPr>
      <a:lvl8pPr marL="1371600" algn="ctr" rtl="0" eaLnBrk="0" fontAlgn="base" hangingPunct="0">
        <a:spcBef>
          <a:spcPct val="0"/>
        </a:spcBef>
        <a:spcAft>
          <a:spcPct val="0"/>
        </a:spcAft>
        <a:defRPr sz="4400">
          <a:solidFill>
            <a:schemeClr val="tx2"/>
          </a:solidFill>
          <a:latin typeface="Tahoma" pitchFamily="34" charset="0"/>
        </a:defRPr>
      </a:lvl8pPr>
      <a:lvl9pPr marL="1828800" algn="ctr" rtl="0" eaLnBrk="0" fontAlgn="base" hangingPunct="0">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55000"/>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SzPct val="50000"/>
        <a:buChar char="•"/>
        <a:defRPr sz="2400">
          <a:solidFill>
            <a:schemeClr val="tx1"/>
          </a:solidFill>
          <a:latin typeface="+mn-lt"/>
        </a:defRPr>
      </a:lvl3pPr>
      <a:lvl4pPr marL="1600200" indent="-228600" algn="l" rtl="0" eaLnBrk="0" fontAlgn="base" hangingPunct="0">
        <a:spcBef>
          <a:spcPct val="20000"/>
        </a:spcBef>
        <a:spcAft>
          <a:spcPct val="0"/>
        </a:spcAft>
        <a:buClr>
          <a:schemeClr val="tx1"/>
        </a:buClr>
        <a:buSzPct val="55000"/>
        <a:buChar char="•"/>
        <a:defRPr sz="2000">
          <a:solidFill>
            <a:schemeClr val="tx1"/>
          </a:solidFill>
          <a:latin typeface="+mn-lt"/>
        </a:defRPr>
      </a:lvl4pPr>
      <a:lvl5pPr marL="2057400" indent="-228600" algn="l" rtl="0" eaLnBrk="0" fontAlgn="base" hangingPunct="0">
        <a:spcBef>
          <a:spcPct val="20000"/>
        </a:spcBef>
        <a:spcAft>
          <a:spcPct val="0"/>
        </a:spcAft>
        <a:buClr>
          <a:schemeClr val="tx1"/>
        </a:buClr>
        <a:buSzPct val="50000"/>
        <a:buChar char="•"/>
        <a:defRPr sz="2000">
          <a:solidFill>
            <a:schemeClr val="tx1"/>
          </a:solidFill>
          <a:latin typeface="+mn-lt"/>
        </a:defRPr>
      </a:lvl5pPr>
      <a:lvl6pPr marL="2514600" indent="-228600" algn="l" rtl="0" eaLnBrk="0" fontAlgn="base" hangingPunct="0">
        <a:spcBef>
          <a:spcPct val="20000"/>
        </a:spcBef>
        <a:spcAft>
          <a:spcPct val="0"/>
        </a:spcAft>
        <a:buClr>
          <a:schemeClr val="tx1"/>
        </a:buClr>
        <a:buSzPct val="50000"/>
        <a:buChar char="•"/>
        <a:defRPr sz="2000">
          <a:solidFill>
            <a:schemeClr val="tx1"/>
          </a:solidFill>
          <a:latin typeface="+mn-lt"/>
        </a:defRPr>
      </a:lvl6pPr>
      <a:lvl7pPr marL="2971800" indent="-228600" algn="l" rtl="0" eaLnBrk="0" fontAlgn="base" hangingPunct="0">
        <a:spcBef>
          <a:spcPct val="20000"/>
        </a:spcBef>
        <a:spcAft>
          <a:spcPct val="0"/>
        </a:spcAft>
        <a:buClr>
          <a:schemeClr val="tx1"/>
        </a:buClr>
        <a:buSzPct val="50000"/>
        <a:buChar char="•"/>
        <a:defRPr sz="2000">
          <a:solidFill>
            <a:schemeClr val="tx1"/>
          </a:solidFill>
          <a:latin typeface="+mn-lt"/>
        </a:defRPr>
      </a:lvl7pPr>
      <a:lvl8pPr marL="3429000" indent="-228600" algn="l" rtl="0" eaLnBrk="0" fontAlgn="base" hangingPunct="0">
        <a:spcBef>
          <a:spcPct val="20000"/>
        </a:spcBef>
        <a:spcAft>
          <a:spcPct val="0"/>
        </a:spcAft>
        <a:buClr>
          <a:schemeClr val="tx1"/>
        </a:buClr>
        <a:buSzPct val="50000"/>
        <a:buChar char="•"/>
        <a:defRPr sz="2000">
          <a:solidFill>
            <a:schemeClr val="tx1"/>
          </a:solidFill>
          <a:latin typeface="+mn-lt"/>
        </a:defRPr>
      </a:lvl8pPr>
      <a:lvl9pPr marL="3886200" indent="-228600" algn="l" rtl="0" eaLnBrk="0" fontAlgn="base" hangingPunct="0">
        <a:spcBef>
          <a:spcPct val="20000"/>
        </a:spcBef>
        <a:spcAft>
          <a:spcPct val="0"/>
        </a:spcAft>
        <a:buClr>
          <a:schemeClr val="tx1"/>
        </a:buClr>
        <a:buSzPct val="5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62AE6684-AD21-4356-8E1D-F824FD15847A}" type="datetime1">
              <a:rPr lang="en-US" smtClean="0"/>
              <a:t>12/2/2018</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r>
              <a:rPr lang="en-US"/>
              <a:t>                                           http://numericalmethods.eng.usf.edu</a:t>
            </a:r>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74D8CFE2-F72B-4B62-8A9C-175559056579}" type="slidenum">
              <a:rPr lang="en-US" altLang="en-US" smtClean="0"/>
              <a:pPr/>
              <a:t>‹#›</a:t>
            </a:fld>
            <a:endParaRPr lang="en-US" altLang="en-US"/>
          </a:p>
        </p:txBody>
      </p:sp>
    </p:spTree>
    <p:extLst>
      <p:ext uri="{BB962C8B-B14F-4D97-AF65-F5344CB8AC3E}">
        <p14:creationId xmlns:p14="http://schemas.microsoft.com/office/powerpoint/2010/main" val="128429155"/>
      </p:ext>
    </p:extLst>
  </p:cSld>
  <p:clrMap bg1="lt1" tx1="dk1" bg2="lt2" tx2="dk2" accent1="accent1" accent2="accent2" accent3="accent3" accent4="accent4" accent5="accent5" accent6="accent6" hlink="hlink" folHlink="folHlink"/>
  <p:sldLayoutIdLst>
    <p:sldLayoutId id="2147483960" r:id="rId1"/>
    <p:sldLayoutId id="2147483961" r:id="rId2"/>
    <p:sldLayoutId id="2147483962" r:id="rId3"/>
    <p:sldLayoutId id="2147483963" r:id="rId4"/>
    <p:sldLayoutId id="2147483964" r:id="rId5"/>
    <p:sldLayoutId id="2147483965" r:id="rId6"/>
    <p:sldLayoutId id="2147483966" r:id="rId7"/>
    <p:sldLayoutId id="2147483967" r:id="rId8"/>
    <p:sldLayoutId id="2147483968" r:id="rId9"/>
    <p:sldLayoutId id="2147483969" r:id="rId10"/>
    <p:sldLayoutId id="2147483970" r:id="rId11"/>
    <p:sldLayoutId id="2147483971" r:id="rId12"/>
    <p:sldLayoutId id="2147483972" r:id="rId13"/>
    <p:sldLayoutId id="2147483973" r:id="rId14"/>
    <p:sldLayoutId id="2147483974" r:id="rId15"/>
    <p:sldLayoutId id="2147483975" r:id="rId16"/>
    <p:sldLayoutId id="2147483976" r:id="rId17"/>
    <p:sldLayoutId id="2147483977" r:id="rId18"/>
    <p:sldLayoutId id="2147483978" r:id="rId19"/>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9.xml"/><Relationship Id="rId1" Type="http://schemas.openxmlformats.org/officeDocument/2006/relationships/slideLayout" Target="../slideLayouts/slideLayout27.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7.xml"/><Relationship Id="rId1" Type="http://schemas.openxmlformats.org/officeDocument/2006/relationships/vmlDrawing" Target="../drawings/vmlDrawing7.vml"/><Relationship Id="rId5" Type="http://schemas.openxmlformats.org/officeDocument/2006/relationships/image" Target="../media/image31.emf"/><Relationship Id="rId4" Type="http://schemas.openxmlformats.org/officeDocument/2006/relationships/oleObject" Target="../embeddings/oleObject19.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7.xml"/><Relationship Id="rId1" Type="http://schemas.openxmlformats.org/officeDocument/2006/relationships/vmlDrawing" Target="../drawings/vmlDrawing8.vml"/><Relationship Id="rId5" Type="http://schemas.openxmlformats.org/officeDocument/2006/relationships/image" Target="../media/image32.emf"/><Relationship Id="rId4" Type="http://schemas.openxmlformats.org/officeDocument/2006/relationships/oleObject" Target="../embeddings/oleObject20.bin"/></Relationships>
</file>

<file path=ppt/slides/_rels/slide13.xml.rels><?xml version="1.0" encoding="UTF-8" standalone="yes"?>
<Relationships xmlns="http://schemas.openxmlformats.org/package/2006/relationships"><Relationship Id="rId3" Type="http://schemas.openxmlformats.org/officeDocument/2006/relationships/image" Target="../media/image33.png"/><Relationship Id="rId7" Type="http://schemas.openxmlformats.org/officeDocument/2006/relationships/image" Target="../media/image37.png"/><Relationship Id="rId2" Type="http://schemas.openxmlformats.org/officeDocument/2006/relationships/notesSlide" Target="../notesSlides/notesSlide12.xml"/><Relationship Id="rId1" Type="http://schemas.openxmlformats.org/officeDocument/2006/relationships/slideLayout" Target="../slideLayouts/slideLayout27.xml"/><Relationship Id="rId6" Type="http://schemas.openxmlformats.org/officeDocument/2006/relationships/image" Target="../media/image36.png"/><Relationship Id="rId5" Type="http://schemas.openxmlformats.org/officeDocument/2006/relationships/image" Target="../media/image35.png"/><Relationship Id="rId4" Type="http://schemas.openxmlformats.org/officeDocument/2006/relationships/image" Target="../media/image34.png"/></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5.wmf"/><Relationship Id="rId3" Type="http://schemas.openxmlformats.org/officeDocument/2006/relationships/notesSlide" Target="../notesSlides/notesSlide1.xml"/><Relationship Id="rId7" Type="http://schemas.openxmlformats.org/officeDocument/2006/relationships/image" Target="../media/image2.wmf"/><Relationship Id="rId12" Type="http://schemas.openxmlformats.org/officeDocument/2006/relationships/oleObject" Target="../embeddings/oleObject5.bin"/><Relationship Id="rId2" Type="http://schemas.openxmlformats.org/officeDocument/2006/relationships/slideLayout" Target="../slideLayouts/slideLayout42.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4.wmf"/><Relationship Id="rId5" Type="http://schemas.openxmlformats.org/officeDocument/2006/relationships/image" Target="../media/image1.wmf"/><Relationship Id="rId15" Type="http://schemas.openxmlformats.org/officeDocument/2006/relationships/image" Target="../media/image6.w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3.wmf"/><Relationship Id="rId14" Type="http://schemas.openxmlformats.org/officeDocument/2006/relationships/oleObject" Target="../embeddings/oleObject6.bin"/></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8.wmf"/><Relationship Id="rId2" Type="http://schemas.openxmlformats.org/officeDocument/2006/relationships/slideLayout" Target="../slideLayouts/slideLayout27.xml"/><Relationship Id="rId1" Type="http://schemas.openxmlformats.org/officeDocument/2006/relationships/vmlDrawing" Target="../drawings/vmlDrawing2.vml"/><Relationship Id="rId6" Type="http://schemas.openxmlformats.org/officeDocument/2006/relationships/oleObject" Target="../embeddings/oleObject8.bin"/><Relationship Id="rId5" Type="http://schemas.openxmlformats.org/officeDocument/2006/relationships/image" Target="../media/image7.wmf"/><Relationship Id="rId4" Type="http://schemas.openxmlformats.org/officeDocument/2006/relationships/oleObject" Target="../embeddings/oleObject7.bin"/></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11.bin"/><Relationship Id="rId3" Type="http://schemas.openxmlformats.org/officeDocument/2006/relationships/notesSlide" Target="../notesSlides/notesSlide3.xml"/><Relationship Id="rId7" Type="http://schemas.openxmlformats.org/officeDocument/2006/relationships/image" Target="../media/image10.wmf"/><Relationship Id="rId2" Type="http://schemas.openxmlformats.org/officeDocument/2006/relationships/slideLayout" Target="../slideLayouts/slideLayout43.xml"/><Relationship Id="rId1" Type="http://schemas.openxmlformats.org/officeDocument/2006/relationships/vmlDrawing" Target="../drawings/vmlDrawing3.vml"/><Relationship Id="rId6" Type="http://schemas.openxmlformats.org/officeDocument/2006/relationships/oleObject" Target="../embeddings/oleObject10.bin"/><Relationship Id="rId11" Type="http://schemas.openxmlformats.org/officeDocument/2006/relationships/image" Target="../media/image12.wmf"/><Relationship Id="rId5" Type="http://schemas.openxmlformats.org/officeDocument/2006/relationships/image" Target="../media/image9.wmf"/><Relationship Id="rId10" Type="http://schemas.openxmlformats.org/officeDocument/2006/relationships/oleObject" Target="../embeddings/oleObject12.bin"/><Relationship Id="rId4" Type="http://schemas.openxmlformats.org/officeDocument/2006/relationships/oleObject" Target="../embeddings/oleObject9.bin"/><Relationship Id="rId9" Type="http://schemas.openxmlformats.org/officeDocument/2006/relationships/image" Target="../media/image11.wmf"/></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15.bin"/><Relationship Id="rId3" Type="http://schemas.openxmlformats.org/officeDocument/2006/relationships/notesSlide" Target="../notesSlides/notesSlide4.xml"/><Relationship Id="rId7" Type="http://schemas.openxmlformats.org/officeDocument/2006/relationships/image" Target="../media/image14.wmf"/><Relationship Id="rId2" Type="http://schemas.openxmlformats.org/officeDocument/2006/relationships/slideLayout" Target="../slideLayouts/slideLayout31.xml"/><Relationship Id="rId1" Type="http://schemas.openxmlformats.org/officeDocument/2006/relationships/vmlDrawing" Target="../drawings/vmlDrawing4.vml"/><Relationship Id="rId6" Type="http://schemas.openxmlformats.org/officeDocument/2006/relationships/oleObject" Target="../embeddings/oleObject14.bin"/><Relationship Id="rId5" Type="http://schemas.openxmlformats.org/officeDocument/2006/relationships/image" Target="../media/image13.wmf"/><Relationship Id="rId4" Type="http://schemas.openxmlformats.org/officeDocument/2006/relationships/oleObject" Target="../embeddings/oleObject13.bin"/><Relationship Id="rId9" Type="http://schemas.openxmlformats.org/officeDocument/2006/relationships/image" Target="../media/image15.wmf"/></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17.bin"/><Relationship Id="rId3" Type="http://schemas.openxmlformats.org/officeDocument/2006/relationships/notesSlide" Target="../notesSlides/notesSlide5.xml"/><Relationship Id="rId7" Type="http://schemas.openxmlformats.org/officeDocument/2006/relationships/image" Target="../media/image19.png"/><Relationship Id="rId2" Type="http://schemas.openxmlformats.org/officeDocument/2006/relationships/slideLayout" Target="../slideLayouts/slideLayout31.xml"/><Relationship Id="rId1" Type="http://schemas.openxmlformats.org/officeDocument/2006/relationships/vmlDrawing" Target="../drawings/vmlDrawing5.vml"/><Relationship Id="rId6" Type="http://schemas.openxmlformats.org/officeDocument/2006/relationships/image" Target="../media/image16.wmf"/><Relationship Id="rId11" Type="http://schemas.openxmlformats.org/officeDocument/2006/relationships/image" Target="../media/image21.png"/><Relationship Id="rId5" Type="http://schemas.openxmlformats.org/officeDocument/2006/relationships/oleObject" Target="../embeddings/oleObject16.bin"/><Relationship Id="rId10" Type="http://schemas.openxmlformats.org/officeDocument/2006/relationships/image" Target="../media/image20.png"/><Relationship Id="rId4" Type="http://schemas.openxmlformats.org/officeDocument/2006/relationships/image" Target="../media/image18.png"/><Relationship Id="rId9" Type="http://schemas.openxmlformats.org/officeDocument/2006/relationships/image" Target="../media/image17.wmf"/></Relationships>
</file>

<file path=ppt/slides/_rels/slide7.xml.rels><?xml version="1.0" encoding="UTF-8" standalone="yes"?>
<Relationships xmlns="http://schemas.openxmlformats.org/package/2006/relationships"><Relationship Id="rId3" Type="http://schemas.openxmlformats.org/officeDocument/2006/relationships/image" Target="../media/image22.png"/><Relationship Id="rId7" Type="http://schemas.openxmlformats.org/officeDocument/2006/relationships/image" Target="../media/image26.png"/><Relationship Id="rId2" Type="http://schemas.openxmlformats.org/officeDocument/2006/relationships/notesSlide" Target="../notesSlides/notesSlide6.xml"/><Relationship Id="rId1" Type="http://schemas.openxmlformats.org/officeDocument/2006/relationships/slideLayout" Target="../slideLayouts/slideLayout44.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23.png"/></Relationships>
</file>

<file path=ppt/slides/_rels/slide8.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7.xml"/><Relationship Id="rId1" Type="http://schemas.openxmlformats.org/officeDocument/2006/relationships/slideLayout" Target="../slideLayouts/slideLayout27.xml"/><Relationship Id="rId4" Type="http://schemas.openxmlformats.org/officeDocument/2006/relationships/image" Target="../media/image28.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7.xml"/><Relationship Id="rId1" Type="http://schemas.openxmlformats.org/officeDocument/2006/relationships/vmlDrawing" Target="../drawings/vmlDrawing6.vml"/><Relationship Id="rId5" Type="http://schemas.openxmlformats.org/officeDocument/2006/relationships/image" Target="../media/image29.emf"/><Relationship Id="rId4" Type="http://schemas.openxmlformats.org/officeDocument/2006/relationships/oleObject" Target="../embeddings/oleObject18.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C5B17E-27B1-4B2B-A764-B955F2CFE1ED}"/>
              </a:ext>
            </a:extLst>
          </p:cNvPr>
          <p:cNvSpPr>
            <a:spLocks noGrp="1"/>
          </p:cNvSpPr>
          <p:nvPr>
            <p:ph type="ctrTitle"/>
          </p:nvPr>
        </p:nvSpPr>
        <p:spPr>
          <a:xfrm>
            <a:off x="477982" y="1210541"/>
            <a:ext cx="8291945" cy="1423555"/>
          </a:xfrm>
        </p:spPr>
        <p:txBody>
          <a:bodyPr>
            <a:normAutofit fontScale="90000"/>
          </a:bodyPr>
          <a:lstStyle/>
          <a:p>
            <a:r>
              <a:rPr lang="en-US" b="1" dirty="0">
                <a:solidFill>
                  <a:srgbClr val="FF0000"/>
                </a:solidFill>
                <a:effectLst>
                  <a:outerShdw blurRad="38100" dist="38100" dir="2700000" algn="tl">
                    <a:srgbClr val="000000">
                      <a:alpha val="43137"/>
                    </a:srgbClr>
                  </a:outerShdw>
                </a:effectLst>
                <a:latin typeface="Trebuchet MS (Headings)"/>
              </a:rPr>
              <a:t>Numerical</a:t>
            </a:r>
            <a:r>
              <a:rPr lang="en-US" b="1" dirty="0">
                <a:solidFill>
                  <a:srgbClr val="FF0000"/>
                </a:solidFill>
                <a:effectLst>
                  <a:outerShdw blurRad="38100" dist="38100" dir="2700000" algn="tl">
                    <a:srgbClr val="000000">
                      <a:alpha val="43137"/>
                    </a:srgbClr>
                  </a:outerShdw>
                </a:effectLst>
              </a:rPr>
              <a:t> </a:t>
            </a:r>
            <a:r>
              <a:rPr lang="en-US" b="1" dirty="0">
                <a:solidFill>
                  <a:srgbClr val="FF0000"/>
                </a:solidFill>
                <a:effectLst>
                  <a:outerShdw blurRad="38100" dist="38100" dir="2700000" algn="tl">
                    <a:srgbClr val="000000">
                      <a:alpha val="43137"/>
                    </a:srgbClr>
                  </a:outerShdw>
                </a:effectLst>
                <a:latin typeface="Trebuchet MS (Headings)"/>
              </a:rPr>
              <a:t>Computation and Optimization</a:t>
            </a:r>
            <a:endParaRPr lang="en-US" sz="6000" dirty="0"/>
          </a:p>
        </p:txBody>
      </p:sp>
      <p:sp>
        <p:nvSpPr>
          <p:cNvPr id="3" name="Subtitle 2">
            <a:extLst>
              <a:ext uri="{FF2B5EF4-FFF2-40B4-BE49-F238E27FC236}">
                <a16:creationId xmlns:a16="http://schemas.microsoft.com/office/drawing/2014/main" id="{ED9048C4-002E-4B71-A0EE-40B85E6B7F02}"/>
              </a:ext>
            </a:extLst>
          </p:cNvPr>
          <p:cNvSpPr>
            <a:spLocks noGrp="1"/>
          </p:cNvSpPr>
          <p:nvPr>
            <p:ph type="subTitle" idx="1"/>
          </p:nvPr>
        </p:nvSpPr>
        <p:spPr>
          <a:xfrm>
            <a:off x="477982" y="3288723"/>
            <a:ext cx="8291945" cy="3112077"/>
          </a:xfrm>
        </p:spPr>
        <p:txBody>
          <a:bodyPr>
            <a:normAutofit fontScale="40000" lnSpcReduction="20000"/>
          </a:bodyPr>
          <a:lstStyle/>
          <a:p>
            <a:r>
              <a:rPr lang="en-US" sz="8400" b="1" dirty="0">
                <a:solidFill>
                  <a:srgbClr val="002060"/>
                </a:solidFill>
                <a:effectLst>
                  <a:outerShdw blurRad="38100" dist="38100" dir="2700000" algn="tl">
                    <a:srgbClr val="000000">
                      <a:alpha val="43137"/>
                    </a:srgbClr>
                  </a:outerShdw>
                </a:effectLst>
                <a:latin typeface="Trebuchet MS (Headings)"/>
              </a:rPr>
              <a:t>Solution of Ordinary Differential Equations</a:t>
            </a:r>
          </a:p>
          <a:p>
            <a:endParaRPr lang="en-US" sz="8400" b="1" dirty="0">
              <a:solidFill>
                <a:srgbClr val="002060"/>
              </a:solidFill>
              <a:effectLst>
                <a:outerShdw blurRad="38100" dist="38100" dir="2700000" algn="tl">
                  <a:srgbClr val="000000">
                    <a:alpha val="43137"/>
                  </a:srgbClr>
                </a:outerShdw>
              </a:effectLst>
              <a:latin typeface="Trebuchet MS (Headings)"/>
            </a:endParaRPr>
          </a:p>
          <a:p>
            <a:r>
              <a:rPr lang="en-US" sz="12000" b="1" dirty="0">
                <a:solidFill>
                  <a:srgbClr val="FF0000"/>
                </a:solidFill>
                <a:effectLst>
                  <a:outerShdw blurRad="38100" dist="38100" dir="2700000" algn="tl">
                    <a:srgbClr val="000000">
                      <a:alpha val="43137"/>
                    </a:srgbClr>
                  </a:outerShdw>
                </a:effectLst>
                <a:latin typeface="Trebuchet MS (Headings)"/>
              </a:rPr>
              <a:t>Euler Method</a:t>
            </a:r>
          </a:p>
          <a:p>
            <a:r>
              <a:rPr lang="en-US" sz="4425" dirty="0">
                <a:solidFill>
                  <a:schemeClr val="tx2"/>
                </a:solidFill>
                <a:effectLst>
                  <a:outerShdw blurRad="38100" dist="38100" dir="2700000" algn="tl">
                    <a:srgbClr val="000000">
                      <a:alpha val="43137"/>
                    </a:srgbClr>
                  </a:outerShdw>
                </a:effectLst>
              </a:rPr>
              <a:t>By</a:t>
            </a:r>
          </a:p>
          <a:p>
            <a:pPr>
              <a:lnSpc>
                <a:spcPct val="110000"/>
              </a:lnSpc>
              <a:spcBef>
                <a:spcPts val="0"/>
              </a:spcBef>
            </a:pPr>
            <a:r>
              <a:rPr lang="en-US" sz="4425" dirty="0">
                <a:solidFill>
                  <a:schemeClr val="tx2"/>
                </a:solidFill>
                <a:effectLst>
                  <a:outerShdw blurRad="38100" dist="38100" dir="2700000" algn="tl">
                    <a:srgbClr val="000000">
                      <a:alpha val="43137"/>
                    </a:srgbClr>
                  </a:outerShdw>
                </a:effectLst>
              </a:rPr>
              <a:t>Assist Prof. Dr. Ahmed Jabbar</a:t>
            </a:r>
          </a:p>
        </p:txBody>
      </p:sp>
    </p:spTree>
    <p:extLst>
      <p:ext uri="{BB962C8B-B14F-4D97-AF65-F5344CB8AC3E}">
        <p14:creationId xmlns:p14="http://schemas.microsoft.com/office/powerpoint/2010/main" val="23531568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13424" name="Group 80">
            <a:extLst>
              <a:ext uri="{FF2B5EF4-FFF2-40B4-BE49-F238E27FC236}">
                <a16:creationId xmlns:a16="http://schemas.microsoft.com/office/drawing/2014/main" id="{402ECC8B-A63B-472F-BE1C-3299ADA3AA18}"/>
              </a:ext>
            </a:extLst>
          </p:cNvPr>
          <p:cNvGraphicFramePr>
            <a:graphicFrameLocks noGrp="1"/>
          </p:cNvGraphicFramePr>
          <p:nvPr>
            <p:extLst>
              <p:ext uri="{D42A27DB-BD31-4B8C-83A1-F6EECF244321}">
                <p14:modId xmlns:p14="http://schemas.microsoft.com/office/powerpoint/2010/main" val="1939545199"/>
              </p:ext>
            </p:extLst>
          </p:nvPr>
        </p:nvGraphicFramePr>
        <p:xfrm>
          <a:off x="2133599" y="2262187"/>
          <a:ext cx="4876801" cy="2333625"/>
        </p:xfrm>
        <a:graphic>
          <a:graphicData uri="http://schemas.openxmlformats.org/drawingml/2006/table">
            <a:tbl>
              <a:tblPr/>
              <a:tblGrid>
                <a:gridCol w="1220273">
                  <a:extLst>
                    <a:ext uri="{9D8B030D-6E8A-4147-A177-3AD203B41FA5}">
                      <a16:colId xmlns:a16="http://schemas.microsoft.com/office/drawing/2014/main" val="20000"/>
                    </a:ext>
                  </a:extLst>
                </a:gridCol>
                <a:gridCol w="1218128">
                  <a:extLst>
                    <a:ext uri="{9D8B030D-6E8A-4147-A177-3AD203B41FA5}">
                      <a16:colId xmlns:a16="http://schemas.microsoft.com/office/drawing/2014/main" val="20001"/>
                    </a:ext>
                  </a:extLst>
                </a:gridCol>
                <a:gridCol w="1220272">
                  <a:extLst>
                    <a:ext uri="{9D8B030D-6E8A-4147-A177-3AD203B41FA5}">
                      <a16:colId xmlns:a16="http://schemas.microsoft.com/office/drawing/2014/main" val="20002"/>
                    </a:ext>
                  </a:extLst>
                </a:gridCol>
                <a:gridCol w="1218128">
                  <a:extLst>
                    <a:ext uri="{9D8B030D-6E8A-4147-A177-3AD203B41FA5}">
                      <a16:colId xmlns:a16="http://schemas.microsoft.com/office/drawing/2014/main" val="20003"/>
                    </a:ext>
                  </a:extLst>
                </a:gridCol>
              </a:tblGrid>
              <a:tr h="412922">
                <a:tc>
                  <a:txBody>
                    <a:bodyPr/>
                    <a:lstStyle/>
                    <a:p>
                      <a:pPr marL="0" marR="0" lvl="0" indent="0" algn="ctr" defTabSz="914400" rtl="0" eaLnBrk="0" fontAlgn="base" latinLnBrk="0" hangingPunct="0">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a:ln>
                            <a:noFill/>
                          </a:ln>
                          <a:solidFill>
                            <a:schemeClr val="tx1"/>
                          </a:solidFill>
                          <a:effectLst/>
                          <a:latin typeface="Tahoma" pitchFamily="34" charset="0"/>
                        </a:rPr>
                        <a:t>Step, </a:t>
                      </a:r>
                      <a:r>
                        <a:rPr kumimoji="0" lang="en-US" sz="2000" b="0" i="1" u="none" strike="noStrike" cap="none" normalizeH="0" baseline="0" dirty="0">
                          <a:ln>
                            <a:noFill/>
                          </a:ln>
                          <a:solidFill>
                            <a:schemeClr val="tx1"/>
                          </a:solidFill>
                          <a:effectLst/>
                          <a:latin typeface="Tahoma" pitchFamily="34" charset="0"/>
                        </a:rPr>
                        <a:t>h</a:t>
                      </a:r>
                    </a:p>
                  </a:txBody>
                  <a:tcPr marT="45731" marB="45731" anchor="ct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a:ln>
                            <a:noFill/>
                          </a:ln>
                          <a:solidFill>
                            <a:schemeClr val="tx1"/>
                          </a:solidFill>
                          <a:effectLst/>
                          <a:latin typeface="Symbol" pitchFamily="18" charset="2"/>
                        </a:rPr>
                        <a:t>q</a:t>
                      </a:r>
                      <a:r>
                        <a:rPr kumimoji="0" lang="en-US" sz="2000" b="0" i="0" u="none" strike="noStrike" cap="none" normalizeH="0" baseline="0" dirty="0">
                          <a:ln>
                            <a:noFill/>
                          </a:ln>
                          <a:solidFill>
                            <a:schemeClr val="tx1"/>
                          </a:solidFill>
                          <a:effectLst/>
                          <a:latin typeface="Tahoma" pitchFamily="34" charset="0"/>
                        </a:rPr>
                        <a:t>(480)</a:t>
                      </a:r>
                    </a:p>
                  </a:txBody>
                  <a:tcPr marT="45731" marB="45731" anchor="ct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folHlink"/>
                        </a:buClr>
                        <a:buSzPct val="60000"/>
                        <a:buFont typeface="Wingdings" pitchFamily="2" charset="2"/>
                        <a:buNone/>
                        <a:tabLst/>
                      </a:pPr>
                      <a:r>
                        <a:rPr kumimoji="0" lang="en-US" sz="2000" b="0" i="1" u="none" strike="noStrike" cap="none" normalizeH="0" baseline="0" dirty="0">
                          <a:ln>
                            <a:noFill/>
                          </a:ln>
                          <a:solidFill>
                            <a:schemeClr val="tx1"/>
                          </a:solidFill>
                          <a:effectLst/>
                          <a:latin typeface="Tahoma" pitchFamily="34" charset="0"/>
                        </a:rPr>
                        <a:t>E</a:t>
                      </a:r>
                      <a:r>
                        <a:rPr kumimoji="0" lang="en-US" sz="2000" b="0" i="1" u="none" strike="noStrike" cap="none" normalizeH="0" baseline="-25000" dirty="0">
                          <a:ln>
                            <a:noFill/>
                          </a:ln>
                          <a:solidFill>
                            <a:schemeClr val="tx1"/>
                          </a:solidFill>
                          <a:effectLst/>
                          <a:latin typeface="Tahoma" pitchFamily="34" charset="0"/>
                        </a:rPr>
                        <a:t>t</a:t>
                      </a:r>
                    </a:p>
                  </a:txBody>
                  <a:tcPr marT="45731" marB="45731" anchor="ct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a:ln>
                            <a:noFill/>
                          </a:ln>
                          <a:solidFill>
                            <a:schemeClr val="tx1"/>
                          </a:solidFill>
                          <a:effectLst/>
                          <a:latin typeface="Tahoma" pitchFamily="34" charset="0"/>
                        </a:rPr>
                        <a:t>|</a:t>
                      </a:r>
                      <a:r>
                        <a:rPr kumimoji="0" lang="az-Cyrl-AZ" sz="2000" b="0" i="0" u="none" strike="noStrike" cap="none" normalizeH="0" baseline="0" dirty="0">
                          <a:ln>
                            <a:noFill/>
                          </a:ln>
                          <a:solidFill>
                            <a:schemeClr val="tx1"/>
                          </a:solidFill>
                          <a:effectLst/>
                          <a:latin typeface="Tahoma" pitchFamily="34" charset="0"/>
                        </a:rPr>
                        <a:t>є</a:t>
                      </a:r>
                      <a:r>
                        <a:rPr kumimoji="0" lang="en-US" sz="2000" b="0" i="0" u="none" strike="noStrike" cap="none" normalizeH="0" baseline="-25000" dirty="0">
                          <a:ln>
                            <a:noFill/>
                          </a:ln>
                          <a:solidFill>
                            <a:schemeClr val="tx1"/>
                          </a:solidFill>
                          <a:effectLst/>
                          <a:latin typeface="Tahoma" pitchFamily="34" charset="0"/>
                        </a:rPr>
                        <a:t>t</a:t>
                      </a:r>
                      <a:r>
                        <a:rPr kumimoji="0" lang="en-US" sz="2000" b="0" i="0" u="none" strike="noStrike" cap="none" normalizeH="0" baseline="0" dirty="0">
                          <a:ln>
                            <a:noFill/>
                          </a:ln>
                          <a:solidFill>
                            <a:schemeClr val="tx1"/>
                          </a:solidFill>
                          <a:effectLst/>
                          <a:latin typeface="Tahoma" pitchFamily="34" charset="0"/>
                        </a:rPr>
                        <a:t>|%</a:t>
                      </a:r>
                    </a:p>
                  </a:txBody>
                  <a:tcPr marT="45731" marB="45731" anchor="ct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9207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480</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240</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120</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60</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30</a:t>
                      </a:r>
                    </a:p>
                  </a:txBody>
                  <a:tcPr marT="45731" marB="45731" anchor="ct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−987.81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110.32</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546.77</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614.97</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632.77</a:t>
                      </a:r>
                    </a:p>
                  </a:txBody>
                  <a:tcPr marT="45731" marB="45731" anchor="ct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1635.4</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537.26</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100.80</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32.607</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14.806</a:t>
                      </a:r>
                    </a:p>
                  </a:txBody>
                  <a:tcPr marT="45731" marB="45731" anchor="ct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252.54</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82.964</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15.566</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5.0352</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2.2864</a:t>
                      </a:r>
                    </a:p>
                  </a:txBody>
                  <a:tcPr marT="45731" marB="45731" anchor="ct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9238" name="Rectangle 2">
            <a:extLst>
              <a:ext uri="{FF2B5EF4-FFF2-40B4-BE49-F238E27FC236}">
                <a16:creationId xmlns:a16="http://schemas.microsoft.com/office/drawing/2014/main" id="{FA8A186A-8519-4207-AB6B-6E4462BD144A}"/>
              </a:ext>
            </a:extLst>
          </p:cNvPr>
          <p:cNvSpPr>
            <a:spLocks noGrp="1" noChangeArrowheads="1"/>
          </p:cNvSpPr>
          <p:nvPr>
            <p:ph type="title"/>
          </p:nvPr>
        </p:nvSpPr>
        <p:spPr/>
        <p:txBody>
          <a:bodyPr/>
          <a:lstStyle/>
          <a:p>
            <a:r>
              <a:rPr lang="en-US" altLang="en-US"/>
              <a:t>Effect of step size</a:t>
            </a:r>
          </a:p>
        </p:txBody>
      </p:sp>
      <mc:AlternateContent xmlns:mc="http://schemas.openxmlformats.org/markup-compatibility/2006">
        <mc:Choice xmlns:a14="http://schemas.microsoft.com/office/drawing/2010/main" Requires="a14">
          <p:sp>
            <p:nvSpPr>
              <p:cNvPr id="9218" name="Object 81">
                <a:extLst>
                  <a:ext uri="{FF2B5EF4-FFF2-40B4-BE49-F238E27FC236}">
                    <a16:creationId xmlns:a16="http://schemas.microsoft.com/office/drawing/2014/main" id="{AD010270-B750-4616-8964-2C7478724AA1}"/>
                  </a:ext>
                </a:extLst>
              </p:cNvPr>
              <p:cNvSpPr txBox="1"/>
              <p:nvPr>
                <p:ph idx="1"/>
              </p:nvPr>
            </p:nvSpPr>
            <p:spPr bwMode="auto">
              <a:xfrm>
                <a:off x="2209801" y="5581650"/>
                <a:ext cx="2814638" cy="514350"/>
              </a:xfrm>
              <a:prstGeom prst="rect">
                <a:avLst/>
              </a:prstGeom>
              <a:noFill/>
              <a:ln>
                <a:noFill/>
              </a:ln>
              <a:effectLst/>
              <a:extLst/>
            </p:spPr>
            <p:txBody>
              <a:bodyPr>
                <a:normAutofit/>
              </a:bodyPr>
              <a:lstStyle/>
              <a:p>
                <a:pPr>
                  <a:buNone/>
                </a:pPr>
                <a14:m>
                  <m:oMathPara xmlns:m="http://schemas.openxmlformats.org/officeDocument/2006/math">
                    <m:oMathParaPr>
                      <m:jc m:val="left"/>
                    </m:oMathParaPr>
                    <m:oMath xmlns:m="http://schemas.openxmlformats.org/officeDocument/2006/math">
                      <m:r>
                        <a:rPr lang="en-US" i="1">
                          <a:solidFill>
                            <a:srgbClr val="000000"/>
                          </a:solidFill>
                          <a:latin typeface="Cambria Math" panose="02040503050406030204" pitchFamily="18" charset="0"/>
                        </a:rPr>
                        <m:t>𝜃</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480</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647</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57</m:t>
                      </m:r>
                      <m:r>
                        <a:rPr lang="en-US" i="1">
                          <a:solidFill>
                            <a:srgbClr val="000000"/>
                          </a:solidFill>
                          <a:latin typeface="Cambria Math" panose="02040503050406030204" pitchFamily="18" charset="0"/>
                        </a:rPr>
                        <m:t>𝐾</m:t>
                      </m:r>
                    </m:oMath>
                  </m:oMathPara>
                </a14:m>
                <a:endParaRPr lang="en-US" dirty="0"/>
              </a:p>
            </p:txBody>
          </p:sp>
        </mc:Choice>
        <mc:Fallback>
          <p:sp>
            <p:nvSpPr>
              <p:cNvPr id="9218" name="Object 81">
                <a:extLst>
                  <a:ext uri="{FF2B5EF4-FFF2-40B4-BE49-F238E27FC236}">
                    <a16:creationId xmlns:a16="http://schemas.microsoft.com/office/drawing/2014/main" id="{AD010270-B750-4616-8964-2C7478724AA1}"/>
                  </a:ext>
                </a:extLst>
              </p:cNvPr>
              <p:cNvSpPr txBox="1">
                <a:spLocks noRot="1" noChangeAspect="1" noMove="1" noResize="1" noEditPoints="1" noAdjustHandles="1" noChangeArrowheads="1" noChangeShapeType="1" noTextEdit="1"/>
              </p:cNvSpPr>
              <p:nvPr>
                <p:ph idx="1"/>
              </p:nvPr>
            </p:nvSpPr>
            <p:spPr bwMode="auto">
              <a:xfrm>
                <a:off x="2209801" y="5581650"/>
                <a:ext cx="2814638" cy="514350"/>
              </a:xfrm>
              <a:prstGeom prst="rect">
                <a:avLst/>
              </a:prstGeom>
              <a:blipFill>
                <a:blip r:embed="rId3"/>
                <a:stretch>
                  <a:fillRect/>
                </a:stretch>
              </a:blipFill>
              <a:ln>
                <a:noFill/>
              </a:ln>
              <a:effectLst/>
              <a:extLst/>
            </p:spPr>
            <p:txBody>
              <a:bodyPr/>
              <a:lstStyle/>
              <a:p>
                <a:r>
                  <a:rPr lang="en-US">
                    <a:noFill/>
                  </a:rPr>
                  <a:t> </a:t>
                </a:r>
              </a:p>
            </p:txBody>
          </p:sp>
        </mc:Fallback>
      </mc:AlternateContent>
      <p:sp>
        <p:nvSpPr>
          <p:cNvPr id="9239" name="Rectangle 77">
            <a:extLst>
              <a:ext uri="{FF2B5EF4-FFF2-40B4-BE49-F238E27FC236}">
                <a16:creationId xmlns:a16="http://schemas.microsoft.com/office/drawing/2014/main" id="{A1914797-A203-4A7C-A752-EAECC8233F94}"/>
              </a:ext>
            </a:extLst>
          </p:cNvPr>
          <p:cNvSpPr>
            <a:spLocks noChangeArrowheads="1"/>
          </p:cNvSpPr>
          <p:nvPr/>
        </p:nvSpPr>
        <p:spPr bwMode="auto">
          <a:xfrm>
            <a:off x="510381" y="1362652"/>
            <a:ext cx="8123238"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just"/>
            <a:r>
              <a:rPr lang="en-US" altLang="en-US" sz="1900" b="1" dirty="0"/>
              <a:t>Table 1.  Temperature at 480 seconds as a function of step size, h</a:t>
            </a:r>
          </a:p>
        </p:txBody>
      </p:sp>
      <p:sp>
        <p:nvSpPr>
          <p:cNvPr id="9240" name="Text Box 83">
            <a:extLst>
              <a:ext uri="{FF2B5EF4-FFF2-40B4-BE49-F238E27FC236}">
                <a16:creationId xmlns:a16="http://schemas.microsoft.com/office/drawing/2014/main" id="{EEA00D51-8929-4C45-AA9C-FAB65C175687}"/>
              </a:ext>
            </a:extLst>
          </p:cNvPr>
          <p:cNvSpPr txBox="1">
            <a:spLocks noChangeArrowheads="1"/>
          </p:cNvSpPr>
          <p:nvPr/>
        </p:nvSpPr>
        <p:spPr bwMode="auto">
          <a:xfrm>
            <a:off x="5162550" y="5486400"/>
            <a:ext cx="93345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eaLnBrk="1" hangingPunct="1"/>
            <a:r>
              <a:rPr lang="en-US" altLang="en-US" sz="1900"/>
              <a:t>(exact)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5" name="Rectangle 2">
            <a:extLst>
              <a:ext uri="{FF2B5EF4-FFF2-40B4-BE49-F238E27FC236}">
                <a16:creationId xmlns:a16="http://schemas.microsoft.com/office/drawing/2014/main" id="{4F32DDBA-75AC-4B3A-B3EB-608ED3FB3538}"/>
              </a:ext>
            </a:extLst>
          </p:cNvPr>
          <p:cNvSpPr>
            <a:spLocks noGrp="1" noChangeArrowheads="1"/>
          </p:cNvSpPr>
          <p:nvPr>
            <p:ph type="title"/>
          </p:nvPr>
        </p:nvSpPr>
        <p:spPr/>
        <p:txBody>
          <a:bodyPr/>
          <a:lstStyle/>
          <a:p>
            <a:r>
              <a:rPr lang="en-US" altLang="en-US"/>
              <a:t>Comparison with exact results</a:t>
            </a:r>
          </a:p>
        </p:txBody>
      </p:sp>
      <p:graphicFrame>
        <p:nvGraphicFramePr>
          <p:cNvPr id="10242" name="Object 31">
            <a:extLst>
              <a:ext uri="{FF2B5EF4-FFF2-40B4-BE49-F238E27FC236}">
                <a16:creationId xmlns:a16="http://schemas.microsoft.com/office/drawing/2014/main" id="{843685DD-2EA9-4816-8318-36EF2300D14F}"/>
              </a:ext>
            </a:extLst>
          </p:cNvPr>
          <p:cNvGraphicFramePr>
            <a:graphicFrameLocks noGrp="1" noChangeAspect="1"/>
          </p:cNvGraphicFramePr>
          <p:nvPr>
            <p:ph idx="1"/>
          </p:nvPr>
        </p:nvGraphicFramePr>
        <p:xfrm>
          <a:off x="1600200" y="2209800"/>
          <a:ext cx="5143500" cy="3460750"/>
        </p:xfrm>
        <a:graphic>
          <a:graphicData uri="http://schemas.openxmlformats.org/presentationml/2006/ole">
            <mc:AlternateContent xmlns:mc="http://schemas.openxmlformats.org/markup-compatibility/2006">
              <mc:Choice xmlns:v="urn:schemas-microsoft-com:vml" Requires="v">
                <p:oleObj spid="_x0000_s10252" name="Chart" r:id="rId4" imgW="3581522" imgH="2409881" progId="Excel.Chart.8">
                  <p:embed/>
                </p:oleObj>
              </mc:Choice>
              <mc:Fallback>
                <p:oleObj name="Chart" r:id="rId4" imgW="3581522" imgH="2409881" progId="Excel.Chart.8">
                  <p:embed/>
                  <p:pic>
                    <p:nvPicPr>
                      <p:cNvPr id="0" name="Object 3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00200" y="2209800"/>
                        <a:ext cx="5143500" cy="346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246" name="Rectangle 33">
            <a:extLst>
              <a:ext uri="{FF2B5EF4-FFF2-40B4-BE49-F238E27FC236}">
                <a16:creationId xmlns:a16="http://schemas.microsoft.com/office/drawing/2014/main" id="{0374843F-B910-40BF-84AC-E24F9F33AFCB}"/>
              </a:ext>
            </a:extLst>
          </p:cNvPr>
          <p:cNvSpPr>
            <a:spLocks noChangeArrowheads="1"/>
          </p:cNvSpPr>
          <p:nvPr/>
        </p:nvSpPr>
        <p:spPr bwMode="auto">
          <a:xfrm>
            <a:off x="0" y="5715000"/>
            <a:ext cx="9217025"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a:r>
              <a:rPr lang="en-US" altLang="en-US" sz="1900" b="1"/>
              <a:t>Figure 4.</a:t>
            </a:r>
            <a:r>
              <a:rPr lang="en-US" altLang="en-US" sz="1900"/>
              <a:t>  Comparison of Euler’s method with exact solution for different step sizes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9" name="Rectangle 2">
            <a:extLst>
              <a:ext uri="{FF2B5EF4-FFF2-40B4-BE49-F238E27FC236}">
                <a16:creationId xmlns:a16="http://schemas.microsoft.com/office/drawing/2014/main" id="{57A4724E-A0BF-455F-9FCC-7910DC980407}"/>
              </a:ext>
            </a:extLst>
          </p:cNvPr>
          <p:cNvSpPr>
            <a:spLocks noGrp="1" noChangeArrowheads="1"/>
          </p:cNvSpPr>
          <p:nvPr>
            <p:ph type="title"/>
          </p:nvPr>
        </p:nvSpPr>
        <p:spPr/>
        <p:txBody>
          <a:bodyPr/>
          <a:lstStyle/>
          <a:p>
            <a:r>
              <a:rPr lang="en-US" altLang="en-US" sz="4000">
                <a:cs typeface="Times New Roman" panose="02020603050405020304" pitchFamily="18" charset="0"/>
              </a:rPr>
              <a:t>Effects of step size on Euler’s Method</a:t>
            </a:r>
          </a:p>
        </p:txBody>
      </p:sp>
      <p:graphicFrame>
        <p:nvGraphicFramePr>
          <p:cNvPr id="11266" name="Object 15">
            <a:extLst>
              <a:ext uri="{FF2B5EF4-FFF2-40B4-BE49-F238E27FC236}">
                <a16:creationId xmlns:a16="http://schemas.microsoft.com/office/drawing/2014/main" id="{0C709FC1-CA32-478E-8CBF-28BF383CF366}"/>
              </a:ext>
            </a:extLst>
          </p:cNvPr>
          <p:cNvGraphicFramePr>
            <a:graphicFrameLocks noGrp="1" noChangeAspect="1"/>
          </p:cNvGraphicFramePr>
          <p:nvPr>
            <p:ph idx="1"/>
          </p:nvPr>
        </p:nvGraphicFramePr>
        <p:xfrm>
          <a:off x="1295400" y="2133600"/>
          <a:ext cx="5772150" cy="3668713"/>
        </p:xfrm>
        <a:graphic>
          <a:graphicData uri="http://schemas.openxmlformats.org/presentationml/2006/ole">
            <mc:AlternateContent xmlns:mc="http://schemas.openxmlformats.org/markup-compatibility/2006">
              <mc:Choice xmlns:v="urn:schemas-microsoft-com:vml" Requires="v">
                <p:oleObj spid="_x0000_s11276" name="Chart" r:id="rId4" imgW="4076680" imgH="2590853" progId="Excel.Chart.8">
                  <p:embed/>
                </p:oleObj>
              </mc:Choice>
              <mc:Fallback>
                <p:oleObj name="Chart" r:id="rId4" imgW="4076680" imgH="2590853" progId="Excel.Chart.8">
                  <p:embed/>
                  <p:pic>
                    <p:nvPicPr>
                      <p:cNvPr id="0" name="Object 1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95400" y="2133600"/>
                        <a:ext cx="5772150" cy="3668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1270" name="Rectangle 17">
            <a:extLst>
              <a:ext uri="{FF2B5EF4-FFF2-40B4-BE49-F238E27FC236}">
                <a16:creationId xmlns:a16="http://schemas.microsoft.com/office/drawing/2014/main" id="{8FB92335-0FF2-4F42-B2F6-E19B1F60C113}"/>
              </a:ext>
            </a:extLst>
          </p:cNvPr>
          <p:cNvSpPr>
            <a:spLocks noChangeArrowheads="1"/>
          </p:cNvSpPr>
          <p:nvPr/>
        </p:nvSpPr>
        <p:spPr bwMode="auto">
          <a:xfrm>
            <a:off x="1371600" y="5943600"/>
            <a:ext cx="5373688"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a:r>
              <a:rPr lang="en-US" altLang="en-US" sz="1900" b="1"/>
              <a:t>Figure 5.</a:t>
            </a:r>
            <a:r>
              <a:rPr lang="en-US" altLang="en-US" sz="1900"/>
              <a:t>  Effect of step size in Euler’s method.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7" name="Rectangle 2">
            <a:extLst>
              <a:ext uri="{FF2B5EF4-FFF2-40B4-BE49-F238E27FC236}">
                <a16:creationId xmlns:a16="http://schemas.microsoft.com/office/drawing/2014/main" id="{A398973A-E630-4E41-8A3F-3018F7DF2A32}"/>
              </a:ext>
            </a:extLst>
          </p:cNvPr>
          <p:cNvSpPr>
            <a:spLocks noGrp="1" noChangeArrowheads="1"/>
          </p:cNvSpPr>
          <p:nvPr>
            <p:ph type="title"/>
          </p:nvPr>
        </p:nvSpPr>
        <p:spPr/>
        <p:txBody>
          <a:bodyPr/>
          <a:lstStyle/>
          <a:p>
            <a:r>
              <a:rPr lang="en-US" altLang="en-US" sz="4000">
                <a:cs typeface="Times New Roman" panose="02020603050405020304" pitchFamily="18" charset="0"/>
              </a:rPr>
              <a:t>Errors in Euler’s Method</a:t>
            </a:r>
          </a:p>
        </p:txBody>
      </p:sp>
      <mc:AlternateContent xmlns:mc="http://schemas.openxmlformats.org/markup-compatibility/2006">
        <mc:Choice xmlns:a14="http://schemas.microsoft.com/office/drawing/2010/main" Requires="a14">
          <p:sp>
            <p:nvSpPr>
              <p:cNvPr id="12294" name="Object 22">
                <a:extLst>
                  <a:ext uri="{FF2B5EF4-FFF2-40B4-BE49-F238E27FC236}">
                    <a16:creationId xmlns:a16="http://schemas.microsoft.com/office/drawing/2014/main" id="{378B5E21-CE79-418D-8230-F3EABD5225B5}"/>
                  </a:ext>
                </a:extLst>
              </p:cNvPr>
              <p:cNvSpPr txBox="1"/>
              <p:nvPr>
                <p:ph idx="1"/>
              </p:nvPr>
            </p:nvSpPr>
            <p:spPr bwMode="auto">
              <a:xfrm>
                <a:off x="3535362" y="3810001"/>
                <a:ext cx="1493838" cy="380999"/>
              </a:xfrm>
              <a:prstGeom prst="rect">
                <a:avLst/>
              </a:prstGeom>
              <a:noFill/>
              <a:ln>
                <a:noFill/>
              </a:ln>
              <a:effectLst/>
              <a:extLst/>
            </p:spPr>
            <p:txBody>
              <a:bodyPr>
                <a:normAutofit/>
              </a:bodyPr>
              <a:lstStyle/>
              <a:p>
                <a:pPr>
                  <a:buNone/>
                </a:pPr>
                <a14:m>
                  <m:oMathPara xmlns:m="http://schemas.openxmlformats.org/officeDocument/2006/math">
                    <m:oMathParaPr>
                      <m:jc m:val="left"/>
                    </m:oMathParaPr>
                    <m:oMath xmlns:m="http://schemas.openxmlformats.org/officeDocument/2006/math">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𝐸</m:t>
                          </m:r>
                        </m:e>
                        <m:sub>
                          <m:r>
                            <a:rPr lang="en-US" i="1">
                              <a:solidFill>
                                <a:srgbClr val="000000"/>
                              </a:solidFill>
                              <a:latin typeface="Cambria Math" panose="02040503050406030204" pitchFamily="18" charset="0"/>
                            </a:rPr>
                            <m:t>𝑡</m:t>
                          </m:r>
                        </m:sub>
                      </m:sSub>
                      <m:r>
                        <a:rPr lang="en-US" i="1">
                          <a:solidFill>
                            <a:srgbClr val="000000"/>
                          </a:solidFill>
                          <a:latin typeface="Cambria Math" panose="02040503050406030204" pitchFamily="18" charset="0"/>
                        </a:rPr>
                        <m:t>∝</m:t>
                      </m:r>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h</m:t>
                          </m:r>
                        </m:e>
                        <m:sup>
                          <m:r>
                            <a:rPr lang="en-US" i="1">
                              <a:solidFill>
                                <a:srgbClr val="000000"/>
                              </a:solidFill>
                              <a:latin typeface="Cambria Math" panose="02040503050406030204" pitchFamily="18" charset="0"/>
                            </a:rPr>
                            <m:t>2</m:t>
                          </m:r>
                        </m:sup>
                      </m:sSup>
                    </m:oMath>
                  </m:oMathPara>
                </a14:m>
                <a:endParaRPr lang="en-US" dirty="0"/>
              </a:p>
            </p:txBody>
          </p:sp>
        </mc:Choice>
        <mc:Fallback>
          <p:sp>
            <p:nvSpPr>
              <p:cNvPr id="12294" name="Object 22">
                <a:extLst>
                  <a:ext uri="{FF2B5EF4-FFF2-40B4-BE49-F238E27FC236}">
                    <a16:creationId xmlns:a16="http://schemas.microsoft.com/office/drawing/2014/main" id="{378B5E21-CE79-418D-8230-F3EABD5225B5}"/>
                  </a:ext>
                </a:extLst>
              </p:cNvPr>
              <p:cNvSpPr txBox="1">
                <a:spLocks noRot="1" noChangeAspect="1" noMove="1" noResize="1" noEditPoints="1" noAdjustHandles="1" noChangeArrowheads="1" noChangeShapeType="1" noTextEdit="1"/>
              </p:cNvSpPr>
              <p:nvPr>
                <p:ph idx="1"/>
              </p:nvPr>
            </p:nvSpPr>
            <p:spPr bwMode="auto">
              <a:xfrm>
                <a:off x="3535362" y="3810001"/>
                <a:ext cx="1493838" cy="380999"/>
              </a:xfrm>
              <a:prstGeom prst="rect">
                <a:avLst/>
              </a:prstGeom>
              <a:blipFill>
                <a:blip r:embed="rId3"/>
                <a:stretch>
                  <a:fillRect/>
                </a:stretch>
              </a:blipFill>
              <a:ln>
                <a:noFill/>
              </a:ln>
              <a:effectLst/>
              <a:extLst/>
            </p:spPr>
            <p:txBody>
              <a:bodyPr/>
              <a:lstStyle/>
              <a:p>
                <a:r>
                  <a:rPr lang="en-US">
                    <a:noFill/>
                  </a:rPr>
                  <a:t> </a:t>
                </a:r>
              </a:p>
            </p:txBody>
          </p:sp>
        </mc:Fallback>
      </mc:AlternateContent>
      <p:sp>
        <p:nvSpPr>
          <p:cNvPr id="12298" name="Rectangle 10">
            <a:extLst>
              <a:ext uri="{FF2B5EF4-FFF2-40B4-BE49-F238E27FC236}">
                <a16:creationId xmlns:a16="http://schemas.microsoft.com/office/drawing/2014/main" id="{D4D3EC38-1118-424E-B818-09227DE5FE8D}"/>
              </a:ext>
            </a:extLst>
          </p:cNvPr>
          <p:cNvSpPr>
            <a:spLocks noChangeArrowheads="1"/>
          </p:cNvSpPr>
          <p:nvPr/>
        </p:nvSpPr>
        <p:spPr bwMode="auto">
          <a:xfrm>
            <a:off x="277091" y="1283127"/>
            <a:ext cx="8305801"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just"/>
            <a:r>
              <a:rPr lang="en-US" altLang="en-US" dirty="0"/>
              <a:t>It can be seen that Euler’s method has large errors.  This can be illustrated using Taylor series.</a:t>
            </a:r>
          </a:p>
        </p:txBody>
      </p:sp>
      <mc:AlternateContent xmlns:mc="http://schemas.openxmlformats.org/markup-compatibility/2006">
        <mc:Choice xmlns:a14="http://schemas.microsoft.com/office/drawing/2010/main" Requires="a14">
          <p:sp>
            <p:nvSpPr>
              <p:cNvPr id="12290" name="Object 11">
                <a:extLst>
                  <a:ext uri="{FF2B5EF4-FFF2-40B4-BE49-F238E27FC236}">
                    <a16:creationId xmlns:a16="http://schemas.microsoft.com/office/drawing/2014/main" id="{0324DB2D-3F14-448C-8759-31587E06B130}"/>
                  </a:ext>
                </a:extLst>
              </p:cNvPr>
              <p:cNvSpPr txBox="1"/>
              <p:nvPr/>
            </p:nvSpPr>
            <p:spPr bwMode="auto">
              <a:xfrm>
                <a:off x="658813" y="2260600"/>
                <a:ext cx="7543800" cy="792163"/>
              </a:xfrm>
              <a:prstGeom prst="rect">
                <a:avLst/>
              </a:prstGeom>
              <a:noFill/>
              <a:extLst/>
            </p:spPr>
            <p:txBody>
              <a:bodyPr>
                <a:normAutofit fontScale="62500" lnSpcReduction="20000"/>
              </a:bodyPr>
              <a:lstStyle/>
              <a:p>
                <a:pPr/>
                <a14:m>
                  <m:oMathPara xmlns:m="http://schemas.openxmlformats.org/officeDocument/2006/math">
                    <m:oMathParaPr>
                      <m:jc m:val="left"/>
                    </m:oMathParaPr>
                    <m:oMath xmlns:m="http://schemas.openxmlformats.org/officeDocument/2006/math">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𝑦</m:t>
                          </m:r>
                        </m:e>
                        <m:sub>
                          <m:r>
                            <a:rPr lang="en-US" i="1">
                              <a:solidFill>
                                <a:srgbClr val="000000"/>
                              </a:solidFill>
                              <a:latin typeface="Cambria Math" panose="02040503050406030204" pitchFamily="18" charset="0"/>
                            </a:rPr>
                            <m:t>𝑖</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1</m:t>
                          </m:r>
                        </m:sub>
                      </m:sSub>
                      <m: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𝑦</m:t>
                          </m:r>
                        </m:e>
                        <m:sub>
                          <m:r>
                            <a:rPr lang="en-US" i="1">
                              <a:solidFill>
                                <a:srgbClr val="000000"/>
                              </a:solidFill>
                              <a:latin typeface="Cambria Math" panose="02040503050406030204" pitchFamily="18" charset="0"/>
                            </a:rPr>
                            <m:t>𝑖</m:t>
                          </m:r>
                        </m:sub>
                      </m:sSub>
                      <m: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d>
                            <m:dPr>
                              <m:begChr m:val=""/>
                              <m:endChr m:val="|"/>
                              <m:ctrlPr>
                                <a:rPr lang="en-US" i="1">
                                  <a:solidFill>
                                    <a:srgbClr val="000000"/>
                                  </a:solidFill>
                                  <a:latin typeface="Cambria Math" panose="02040503050406030204" pitchFamily="18" charset="0"/>
                                </a:rPr>
                              </m:ctrlPr>
                            </m:dPr>
                            <m:e>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𝑑𝑦</m:t>
                                  </m:r>
                                </m:num>
                                <m:den>
                                  <m:r>
                                    <a:rPr lang="en-US" i="1">
                                      <a:solidFill>
                                        <a:srgbClr val="000000"/>
                                      </a:solidFill>
                                      <a:latin typeface="Cambria Math" panose="02040503050406030204" pitchFamily="18" charset="0"/>
                                    </a:rPr>
                                    <m:t>𝑑𝑥</m:t>
                                  </m:r>
                                </m:den>
                              </m:f>
                            </m:e>
                          </m:d>
                        </m:e>
                        <m:sub>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𝑥</m:t>
                              </m:r>
                            </m:e>
                            <m:sub>
                              <m:r>
                                <a:rPr lang="en-US" i="1">
                                  <a:solidFill>
                                    <a:srgbClr val="000000"/>
                                  </a:solidFill>
                                  <a:latin typeface="Cambria Math" panose="02040503050406030204" pitchFamily="18" charset="0"/>
                                </a:rPr>
                                <m:t>𝑖</m:t>
                              </m:r>
                            </m:sub>
                          </m:sSub>
                          <m: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𝑦</m:t>
                              </m:r>
                            </m:e>
                            <m:sub>
                              <m:r>
                                <a:rPr lang="en-US" i="1">
                                  <a:solidFill>
                                    <a:srgbClr val="000000"/>
                                  </a:solidFill>
                                  <a:latin typeface="Cambria Math" panose="02040503050406030204" pitchFamily="18" charset="0"/>
                                </a:rPr>
                                <m:t>𝑖</m:t>
                              </m:r>
                            </m:sub>
                          </m:sSub>
                        </m:sub>
                      </m:sSub>
                      <m:d>
                        <m:dPr>
                          <m:ctrlPr>
                            <a:rPr lang="en-US" i="1">
                              <a:solidFill>
                                <a:srgbClr val="000000"/>
                              </a:solidFill>
                              <a:latin typeface="Cambria Math" panose="02040503050406030204" pitchFamily="18" charset="0"/>
                            </a:rPr>
                          </m:ctrlPr>
                        </m:dPr>
                        <m:e>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𝑥</m:t>
                              </m:r>
                            </m:e>
                            <m:sub>
                              <m:r>
                                <a:rPr lang="en-US" i="1">
                                  <a:solidFill>
                                    <a:srgbClr val="000000"/>
                                  </a:solidFill>
                                  <a:latin typeface="Cambria Math" panose="02040503050406030204" pitchFamily="18" charset="0"/>
                                </a:rPr>
                                <m:t>𝑖</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1</m:t>
                              </m:r>
                            </m:sub>
                          </m:sSub>
                          <m: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𝑥</m:t>
                              </m:r>
                            </m:e>
                            <m:sub>
                              <m:r>
                                <a:rPr lang="en-US" i="1">
                                  <a:solidFill>
                                    <a:srgbClr val="000000"/>
                                  </a:solidFill>
                                  <a:latin typeface="Cambria Math" panose="02040503050406030204" pitchFamily="18" charset="0"/>
                                </a:rPr>
                                <m:t>𝑖</m:t>
                              </m:r>
                            </m:sub>
                          </m:sSub>
                        </m:e>
                      </m:d>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1</m:t>
                          </m:r>
                        </m:num>
                        <m:den>
                          <m:r>
                            <a:rPr lang="en-US" i="1">
                              <a:solidFill>
                                <a:srgbClr val="000000"/>
                              </a:solidFill>
                              <a:latin typeface="Cambria Math" panose="02040503050406030204" pitchFamily="18" charset="0"/>
                            </a:rPr>
                            <m:t>2</m:t>
                          </m:r>
                          <m:r>
                            <a:rPr lang="en-US" i="1">
                              <a:solidFill>
                                <a:srgbClr val="000000"/>
                              </a:solidFill>
                              <a:latin typeface="Cambria Math" panose="02040503050406030204" pitchFamily="18" charset="0"/>
                            </a:rPr>
                            <m:t>!</m:t>
                          </m:r>
                        </m:den>
                      </m:f>
                      <m:sSub>
                        <m:sSubPr>
                          <m:ctrlPr>
                            <a:rPr lang="en-US" i="1">
                              <a:solidFill>
                                <a:srgbClr val="000000"/>
                              </a:solidFill>
                              <a:latin typeface="Cambria Math" panose="02040503050406030204" pitchFamily="18" charset="0"/>
                            </a:rPr>
                          </m:ctrlPr>
                        </m:sSubPr>
                        <m:e>
                          <m:d>
                            <m:dPr>
                              <m:begChr m:val=""/>
                              <m:endChr m:val="|"/>
                              <m:ctrlPr>
                                <a:rPr lang="en-US" i="1">
                                  <a:solidFill>
                                    <a:srgbClr val="000000"/>
                                  </a:solidFill>
                                  <a:latin typeface="Cambria Math" panose="02040503050406030204" pitchFamily="18" charset="0"/>
                                </a:rPr>
                              </m:ctrlPr>
                            </m:dPr>
                            <m:e>
                              <m:f>
                                <m:fPr>
                                  <m:ctrlPr>
                                    <a:rPr lang="en-US" i="1">
                                      <a:solidFill>
                                        <a:srgbClr val="000000"/>
                                      </a:solidFill>
                                      <a:latin typeface="Cambria Math" panose="02040503050406030204" pitchFamily="18" charset="0"/>
                                    </a:rPr>
                                  </m:ctrlPr>
                                </m:fPr>
                                <m:num>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𝑑</m:t>
                                      </m:r>
                                    </m:e>
                                    <m:sup>
                                      <m:r>
                                        <a:rPr lang="en-US" i="1">
                                          <a:solidFill>
                                            <a:srgbClr val="000000"/>
                                          </a:solidFill>
                                          <a:latin typeface="Cambria Math" panose="02040503050406030204" pitchFamily="18" charset="0"/>
                                        </a:rPr>
                                        <m:t>2</m:t>
                                      </m:r>
                                    </m:sup>
                                  </m:sSup>
                                  <m:r>
                                    <a:rPr lang="en-US" i="1">
                                      <a:solidFill>
                                        <a:srgbClr val="000000"/>
                                      </a:solidFill>
                                      <a:latin typeface="Cambria Math" panose="02040503050406030204" pitchFamily="18" charset="0"/>
                                    </a:rPr>
                                    <m:t>𝑦</m:t>
                                  </m:r>
                                </m:num>
                                <m:den>
                                  <m:r>
                                    <a:rPr lang="en-US" i="1">
                                      <a:solidFill>
                                        <a:srgbClr val="000000"/>
                                      </a:solidFill>
                                      <a:latin typeface="Cambria Math" panose="02040503050406030204" pitchFamily="18" charset="0"/>
                                    </a:rPr>
                                    <m:t>𝑑</m:t>
                                  </m:r>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𝑥</m:t>
                                      </m:r>
                                    </m:e>
                                    <m:sup>
                                      <m:r>
                                        <a:rPr lang="en-US" i="1">
                                          <a:solidFill>
                                            <a:srgbClr val="000000"/>
                                          </a:solidFill>
                                          <a:latin typeface="Cambria Math" panose="02040503050406030204" pitchFamily="18" charset="0"/>
                                        </a:rPr>
                                        <m:t>2</m:t>
                                      </m:r>
                                    </m:sup>
                                  </m:sSup>
                                </m:den>
                              </m:f>
                            </m:e>
                          </m:d>
                        </m:e>
                        <m:sub>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𝑥</m:t>
                              </m:r>
                            </m:e>
                            <m:sub>
                              <m:r>
                                <a:rPr lang="en-US" i="1">
                                  <a:solidFill>
                                    <a:srgbClr val="000000"/>
                                  </a:solidFill>
                                  <a:latin typeface="Cambria Math" panose="02040503050406030204" pitchFamily="18" charset="0"/>
                                </a:rPr>
                                <m:t>𝑖</m:t>
                              </m:r>
                            </m:sub>
                          </m:sSub>
                          <m: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𝑦</m:t>
                              </m:r>
                            </m:e>
                            <m:sub>
                              <m:r>
                                <a:rPr lang="en-US" i="1">
                                  <a:solidFill>
                                    <a:srgbClr val="000000"/>
                                  </a:solidFill>
                                  <a:latin typeface="Cambria Math" panose="02040503050406030204" pitchFamily="18" charset="0"/>
                                </a:rPr>
                                <m:t>𝑖</m:t>
                              </m:r>
                            </m:sub>
                          </m:sSub>
                        </m:sub>
                      </m:sSub>
                      <m:sSup>
                        <m:sSupPr>
                          <m:ctrlPr>
                            <a:rPr lang="en-US" i="1">
                              <a:solidFill>
                                <a:srgbClr val="000000"/>
                              </a:solidFill>
                              <a:latin typeface="Cambria Math" panose="02040503050406030204" pitchFamily="18" charset="0"/>
                            </a:rPr>
                          </m:ctrlPr>
                        </m:sSupPr>
                        <m:e>
                          <m:d>
                            <m:dPr>
                              <m:ctrlPr>
                                <a:rPr lang="en-US" i="1">
                                  <a:solidFill>
                                    <a:srgbClr val="000000"/>
                                  </a:solidFill>
                                  <a:latin typeface="Cambria Math" panose="02040503050406030204" pitchFamily="18" charset="0"/>
                                </a:rPr>
                              </m:ctrlPr>
                            </m:dPr>
                            <m:e>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𝑥</m:t>
                                  </m:r>
                                </m:e>
                                <m:sub>
                                  <m:r>
                                    <a:rPr lang="en-US" i="1">
                                      <a:solidFill>
                                        <a:srgbClr val="000000"/>
                                      </a:solidFill>
                                      <a:latin typeface="Cambria Math" panose="02040503050406030204" pitchFamily="18" charset="0"/>
                                    </a:rPr>
                                    <m:t>𝑖</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1</m:t>
                                  </m:r>
                                </m:sub>
                              </m:sSub>
                              <m: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𝑥</m:t>
                                  </m:r>
                                </m:e>
                                <m:sub>
                                  <m:r>
                                    <a:rPr lang="en-US" i="1">
                                      <a:solidFill>
                                        <a:srgbClr val="000000"/>
                                      </a:solidFill>
                                      <a:latin typeface="Cambria Math" panose="02040503050406030204" pitchFamily="18" charset="0"/>
                                    </a:rPr>
                                    <m:t>𝑖</m:t>
                                  </m:r>
                                </m:sub>
                              </m:sSub>
                            </m:e>
                          </m:d>
                        </m:e>
                        <m:sup>
                          <m:r>
                            <a:rPr lang="en-US" i="1">
                              <a:solidFill>
                                <a:srgbClr val="000000"/>
                              </a:solidFill>
                              <a:latin typeface="Cambria Math" panose="02040503050406030204" pitchFamily="18" charset="0"/>
                            </a:rPr>
                            <m:t>2</m:t>
                          </m:r>
                        </m:sup>
                      </m:sSup>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1</m:t>
                          </m:r>
                        </m:num>
                        <m:den>
                          <m:r>
                            <a:rPr lang="en-US" i="1">
                              <a:solidFill>
                                <a:srgbClr val="000000"/>
                              </a:solidFill>
                              <a:latin typeface="Cambria Math" panose="02040503050406030204" pitchFamily="18" charset="0"/>
                            </a:rPr>
                            <m:t>3</m:t>
                          </m:r>
                          <m:r>
                            <a:rPr lang="en-US" i="1">
                              <a:solidFill>
                                <a:srgbClr val="000000"/>
                              </a:solidFill>
                              <a:latin typeface="Cambria Math" panose="02040503050406030204" pitchFamily="18" charset="0"/>
                            </a:rPr>
                            <m:t>!</m:t>
                          </m:r>
                        </m:den>
                      </m:f>
                      <m:sSub>
                        <m:sSubPr>
                          <m:ctrlPr>
                            <a:rPr lang="en-US" i="1">
                              <a:solidFill>
                                <a:srgbClr val="000000"/>
                              </a:solidFill>
                              <a:latin typeface="Cambria Math" panose="02040503050406030204" pitchFamily="18" charset="0"/>
                            </a:rPr>
                          </m:ctrlPr>
                        </m:sSubPr>
                        <m:e>
                          <m:d>
                            <m:dPr>
                              <m:begChr m:val=""/>
                              <m:endChr m:val="|"/>
                              <m:ctrlPr>
                                <a:rPr lang="en-US" i="1">
                                  <a:solidFill>
                                    <a:srgbClr val="000000"/>
                                  </a:solidFill>
                                  <a:latin typeface="Cambria Math" panose="02040503050406030204" pitchFamily="18" charset="0"/>
                                </a:rPr>
                              </m:ctrlPr>
                            </m:dPr>
                            <m:e>
                              <m:f>
                                <m:fPr>
                                  <m:ctrlPr>
                                    <a:rPr lang="en-US" i="1">
                                      <a:solidFill>
                                        <a:srgbClr val="000000"/>
                                      </a:solidFill>
                                      <a:latin typeface="Cambria Math" panose="02040503050406030204" pitchFamily="18" charset="0"/>
                                    </a:rPr>
                                  </m:ctrlPr>
                                </m:fPr>
                                <m:num>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𝑑</m:t>
                                      </m:r>
                                    </m:e>
                                    <m:sup>
                                      <m:r>
                                        <a:rPr lang="en-US" i="1">
                                          <a:solidFill>
                                            <a:srgbClr val="000000"/>
                                          </a:solidFill>
                                          <a:latin typeface="Cambria Math" panose="02040503050406030204" pitchFamily="18" charset="0"/>
                                        </a:rPr>
                                        <m:t>3</m:t>
                                      </m:r>
                                    </m:sup>
                                  </m:sSup>
                                  <m:r>
                                    <a:rPr lang="en-US" i="1">
                                      <a:solidFill>
                                        <a:srgbClr val="000000"/>
                                      </a:solidFill>
                                      <a:latin typeface="Cambria Math" panose="02040503050406030204" pitchFamily="18" charset="0"/>
                                    </a:rPr>
                                    <m:t>𝑦</m:t>
                                  </m:r>
                                </m:num>
                                <m:den>
                                  <m:r>
                                    <a:rPr lang="en-US" i="1">
                                      <a:solidFill>
                                        <a:srgbClr val="000000"/>
                                      </a:solidFill>
                                      <a:latin typeface="Cambria Math" panose="02040503050406030204" pitchFamily="18" charset="0"/>
                                    </a:rPr>
                                    <m:t>𝑑</m:t>
                                  </m:r>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𝑥</m:t>
                                      </m:r>
                                    </m:e>
                                    <m:sup>
                                      <m:r>
                                        <a:rPr lang="en-US" i="1">
                                          <a:solidFill>
                                            <a:srgbClr val="000000"/>
                                          </a:solidFill>
                                          <a:latin typeface="Cambria Math" panose="02040503050406030204" pitchFamily="18" charset="0"/>
                                        </a:rPr>
                                        <m:t>3</m:t>
                                      </m:r>
                                    </m:sup>
                                  </m:sSup>
                                </m:den>
                              </m:f>
                            </m:e>
                          </m:d>
                        </m:e>
                        <m:sub>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𝑥</m:t>
                              </m:r>
                            </m:e>
                            <m:sub>
                              <m:r>
                                <a:rPr lang="en-US" i="1">
                                  <a:solidFill>
                                    <a:srgbClr val="000000"/>
                                  </a:solidFill>
                                  <a:latin typeface="Cambria Math" panose="02040503050406030204" pitchFamily="18" charset="0"/>
                                </a:rPr>
                                <m:t>𝑖</m:t>
                              </m:r>
                            </m:sub>
                          </m:sSub>
                          <m: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𝑦</m:t>
                              </m:r>
                            </m:e>
                            <m:sub>
                              <m:r>
                                <a:rPr lang="en-US" i="1">
                                  <a:solidFill>
                                    <a:srgbClr val="000000"/>
                                  </a:solidFill>
                                  <a:latin typeface="Cambria Math" panose="02040503050406030204" pitchFamily="18" charset="0"/>
                                </a:rPr>
                                <m:t>𝑖</m:t>
                              </m:r>
                            </m:sub>
                          </m:sSub>
                        </m:sub>
                      </m:sSub>
                      <m:sSup>
                        <m:sSupPr>
                          <m:ctrlPr>
                            <a:rPr lang="en-US" i="1">
                              <a:solidFill>
                                <a:srgbClr val="000000"/>
                              </a:solidFill>
                              <a:latin typeface="Cambria Math" panose="02040503050406030204" pitchFamily="18" charset="0"/>
                            </a:rPr>
                          </m:ctrlPr>
                        </m:sSupPr>
                        <m:e>
                          <m:d>
                            <m:dPr>
                              <m:ctrlPr>
                                <a:rPr lang="en-US" i="1">
                                  <a:solidFill>
                                    <a:srgbClr val="000000"/>
                                  </a:solidFill>
                                  <a:latin typeface="Cambria Math" panose="02040503050406030204" pitchFamily="18" charset="0"/>
                                </a:rPr>
                              </m:ctrlPr>
                            </m:dPr>
                            <m:e>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𝑥</m:t>
                                  </m:r>
                                </m:e>
                                <m:sub>
                                  <m:r>
                                    <a:rPr lang="en-US" i="1">
                                      <a:solidFill>
                                        <a:srgbClr val="000000"/>
                                      </a:solidFill>
                                      <a:latin typeface="Cambria Math" panose="02040503050406030204" pitchFamily="18" charset="0"/>
                                    </a:rPr>
                                    <m:t>𝑖</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1</m:t>
                                  </m:r>
                                </m:sub>
                              </m:sSub>
                              <m: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𝑥</m:t>
                                  </m:r>
                                </m:e>
                                <m:sub>
                                  <m:r>
                                    <a:rPr lang="en-US" i="1">
                                      <a:solidFill>
                                        <a:srgbClr val="000000"/>
                                      </a:solidFill>
                                      <a:latin typeface="Cambria Math" panose="02040503050406030204" pitchFamily="18" charset="0"/>
                                    </a:rPr>
                                    <m:t>𝑖</m:t>
                                  </m:r>
                                </m:sub>
                              </m:sSub>
                            </m:e>
                          </m:d>
                        </m:e>
                        <m:sup>
                          <m:r>
                            <a:rPr lang="en-US" i="1">
                              <a:solidFill>
                                <a:srgbClr val="000000"/>
                              </a:solidFill>
                              <a:latin typeface="Cambria Math" panose="02040503050406030204" pitchFamily="18" charset="0"/>
                            </a:rPr>
                            <m:t>3</m:t>
                          </m:r>
                        </m:sup>
                      </m:sSup>
                      <m:r>
                        <a:rPr lang="en-US" i="1">
                          <a:solidFill>
                            <a:srgbClr val="000000"/>
                          </a:solidFill>
                          <a:latin typeface="Cambria Math" panose="02040503050406030204" pitchFamily="18" charset="0"/>
                        </a:rPr>
                        <m:t>+...</m:t>
                      </m:r>
                    </m:oMath>
                  </m:oMathPara>
                </a14:m>
                <a:endParaRPr lang="en-US" dirty="0"/>
              </a:p>
            </p:txBody>
          </p:sp>
        </mc:Choice>
        <mc:Fallback>
          <p:sp>
            <p:nvSpPr>
              <p:cNvPr id="12290" name="Object 11">
                <a:extLst>
                  <a:ext uri="{FF2B5EF4-FFF2-40B4-BE49-F238E27FC236}">
                    <a16:creationId xmlns:a16="http://schemas.microsoft.com/office/drawing/2014/main" id="{0324DB2D-3F14-448C-8759-31587E06B130}"/>
                  </a:ext>
                </a:extLst>
              </p:cNvPr>
              <p:cNvSpPr txBox="1">
                <a:spLocks noRot="1" noChangeAspect="1" noMove="1" noResize="1" noEditPoints="1" noAdjustHandles="1" noChangeArrowheads="1" noChangeShapeType="1" noTextEdit="1"/>
              </p:cNvSpPr>
              <p:nvPr/>
            </p:nvSpPr>
            <p:spPr bwMode="auto">
              <a:xfrm>
                <a:off x="658813" y="2260600"/>
                <a:ext cx="7543800" cy="792163"/>
              </a:xfrm>
              <a:prstGeom prst="rect">
                <a:avLst/>
              </a:prstGeom>
              <a:blipFill>
                <a:blip r:embed="rId4"/>
                <a:stretch>
                  <a:fillRect/>
                </a:stretch>
              </a:blipFill>
              <a:extLst/>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2291" name="Object 13">
                <a:extLst>
                  <a:ext uri="{FF2B5EF4-FFF2-40B4-BE49-F238E27FC236}">
                    <a16:creationId xmlns:a16="http://schemas.microsoft.com/office/drawing/2014/main" id="{6F63B659-605B-420F-BACE-9E4D3B0C23FE}"/>
                  </a:ext>
                </a:extLst>
              </p:cNvPr>
              <p:cNvSpPr txBox="1"/>
              <p:nvPr/>
            </p:nvSpPr>
            <p:spPr bwMode="auto">
              <a:xfrm>
                <a:off x="228600" y="3199239"/>
                <a:ext cx="8354292" cy="693738"/>
              </a:xfrm>
              <a:prstGeom prst="rect">
                <a:avLst/>
              </a:prstGeom>
              <a:noFill/>
              <a:extLst/>
            </p:spPr>
            <p:txBody>
              <a:bodyPr>
                <a:normAutofit fontScale="70000" lnSpcReduction="20000"/>
              </a:bodyPr>
              <a:lstStyle/>
              <a:p>
                <a:pPr/>
                <a14:m>
                  <m:oMathPara xmlns:m="http://schemas.openxmlformats.org/officeDocument/2006/math">
                    <m:oMathParaPr>
                      <m:jc m:val="left"/>
                    </m:oMathParaPr>
                    <m:oMath xmlns:m="http://schemas.openxmlformats.org/officeDocument/2006/math">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𝑦</m:t>
                          </m:r>
                        </m:e>
                        <m:sub>
                          <m:r>
                            <a:rPr lang="en-US" i="1">
                              <a:solidFill>
                                <a:srgbClr val="000000"/>
                              </a:solidFill>
                              <a:latin typeface="Cambria Math" panose="02040503050406030204" pitchFamily="18" charset="0"/>
                            </a:rPr>
                            <m:t>𝑖</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1</m:t>
                          </m:r>
                        </m:sub>
                      </m:sSub>
                      <m: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𝑦</m:t>
                          </m:r>
                        </m:e>
                        <m:sub>
                          <m:r>
                            <a:rPr lang="en-US" i="1">
                              <a:solidFill>
                                <a:srgbClr val="000000"/>
                              </a:solidFill>
                              <a:latin typeface="Cambria Math" panose="02040503050406030204" pitchFamily="18" charset="0"/>
                            </a:rPr>
                            <m:t>𝑖</m:t>
                          </m:r>
                        </m:sub>
                      </m:sSub>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𝑓</m:t>
                      </m:r>
                      <m: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𝑥</m:t>
                          </m:r>
                        </m:e>
                        <m:sub>
                          <m:r>
                            <a:rPr lang="en-US" i="1">
                              <a:solidFill>
                                <a:srgbClr val="000000"/>
                              </a:solidFill>
                              <a:latin typeface="Cambria Math" panose="02040503050406030204" pitchFamily="18" charset="0"/>
                            </a:rPr>
                            <m:t>𝑖</m:t>
                          </m:r>
                        </m:sub>
                      </m:sSub>
                      <m: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𝑦</m:t>
                          </m:r>
                        </m:e>
                        <m:sub>
                          <m:r>
                            <a:rPr lang="en-US" i="1">
                              <a:solidFill>
                                <a:srgbClr val="000000"/>
                              </a:solidFill>
                              <a:latin typeface="Cambria Math" panose="02040503050406030204" pitchFamily="18" charset="0"/>
                            </a:rPr>
                            <m:t>𝑖</m:t>
                          </m:r>
                        </m:sub>
                      </m:sSub>
                      <m:r>
                        <a:rPr lang="en-US" i="1">
                          <a:solidFill>
                            <a:srgbClr val="000000"/>
                          </a:solidFill>
                          <a:latin typeface="Cambria Math" panose="02040503050406030204" pitchFamily="18" charset="0"/>
                        </a:rPr>
                        <m:t>)</m:t>
                      </m:r>
                      <m:d>
                        <m:dPr>
                          <m:ctrlPr>
                            <a:rPr lang="en-US" i="1">
                              <a:solidFill>
                                <a:srgbClr val="000000"/>
                              </a:solidFill>
                              <a:latin typeface="Cambria Math" panose="02040503050406030204" pitchFamily="18" charset="0"/>
                            </a:rPr>
                          </m:ctrlPr>
                        </m:dPr>
                        <m:e>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𝑥</m:t>
                              </m:r>
                            </m:e>
                            <m:sub>
                              <m:r>
                                <a:rPr lang="en-US" i="1">
                                  <a:solidFill>
                                    <a:srgbClr val="000000"/>
                                  </a:solidFill>
                                  <a:latin typeface="Cambria Math" panose="02040503050406030204" pitchFamily="18" charset="0"/>
                                </a:rPr>
                                <m:t>𝑖</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1</m:t>
                              </m:r>
                            </m:sub>
                          </m:sSub>
                          <m: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𝑥</m:t>
                              </m:r>
                            </m:e>
                            <m:sub>
                              <m:r>
                                <a:rPr lang="en-US" i="1">
                                  <a:solidFill>
                                    <a:srgbClr val="000000"/>
                                  </a:solidFill>
                                  <a:latin typeface="Cambria Math" panose="02040503050406030204" pitchFamily="18" charset="0"/>
                                </a:rPr>
                                <m:t>𝑖</m:t>
                              </m:r>
                            </m:sub>
                          </m:sSub>
                        </m:e>
                      </m:d>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1</m:t>
                          </m:r>
                        </m:num>
                        <m:den>
                          <m:r>
                            <a:rPr lang="en-US" i="1">
                              <a:solidFill>
                                <a:srgbClr val="000000"/>
                              </a:solidFill>
                              <a:latin typeface="Cambria Math" panose="02040503050406030204" pitchFamily="18" charset="0"/>
                            </a:rPr>
                            <m:t>2</m:t>
                          </m:r>
                          <m:r>
                            <a:rPr lang="en-US" i="1">
                              <a:solidFill>
                                <a:srgbClr val="000000"/>
                              </a:solidFill>
                              <a:latin typeface="Cambria Math" panose="02040503050406030204" pitchFamily="18" charset="0"/>
                            </a:rPr>
                            <m:t>!</m:t>
                          </m:r>
                        </m:den>
                      </m:f>
                      <m:r>
                        <a:rPr lang="en-US" i="1">
                          <a:solidFill>
                            <a:srgbClr val="000000"/>
                          </a:solidFill>
                          <a:latin typeface="Cambria Math" panose="02040503050406030204" pitchFamily="18" charset="0"/>
                        </a:rPr>
                        <m:t>𝑓</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𝑥</m:t>
                          </m:r>
                        </m:e>
                        <m:sub>
                          <m:r>
                            <a:rPr lang="en-US" i="1">
                              <a:solidFill>
                                <a:srgbClr val="000000"/>
                              </a:solidFill>
                              <a:latin typeface="Cambria Math" panose="02040503050406030204" pitchFamily="18" charset="0"/>
                            </a:rPr>
                            <m:t>𝑖</m:t>
                          </m:r>
                        </m:sub>
                      </m:sSub>
                      <m: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𝑦</m:t>
                          </m:r>
                        </m:e>
                        <m:sub>
                          <m:r>
                            <a:rPr lang="en-US" i="1">
                              <a:solidFill>
                                <a:srgbClr val="000000"/>
                              </a:solidFill>
                              <a:latin typeface="Cambria Math" panose="02040503050406030204" pitchFamily="18" charset="0"/>
                            </a:rPr>
                            <m:t>𝑖</m:t>
                          </m:r>
                        </m:sub>
                      </m:sSub>
                      <m:r>
                        <a:rPr lang="en-US" i="1">
                          <a:solidFill>
                            <a:srgbClr val="000000"/>
                          </a:solidFill>
                          <a:latin typeface="Cambria Math" panose="02040503050406030204" pitchFamily="18" charset="0"/>
                        </a:rPr>
                        <m:t>)</m:t>
                      </m:r>
                      <m:sSup>
                        <m:sSupPr>
                          <m:ctrlPr>
                            <a:rPr lang="en-US" i="1">
                              <a:solidFill>
                                <a:srgbClr val="000000"/>
                              </a:solidFill>
                              <a:latin typeface="Cambria Math" panose="02040503050406030204" pitchFamily="18" charset="0"/>
                            </a:rPr>
                          </m:ctrlPr>
                        </m:sSupPr>
                        <m:e>
                          <m:d>
                            <m:dPr>
                              <m:ctrlPr>
                                <a:rPr lang="en-US" i="1">
                                  <a:solidFill>
                                    <a:srgbClr val="000000"/>
                                  </a:solidFill>
                                  <a:latin typeface="Cambria Math" panose="02040503050406030204" pitchFamily="18" charset="0"/>
                                </a:rPr>
                              </m:ctrlPr>
                            </m:dPr>
                            <m:e>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𝑥</m:t>
                                  </m:r>
                                </m:e>
                                <m:sub>
                                  <m:r>
                                    <a:rPr lang="en-US" i="1">
                                      <a:solidFill>
                                        <a:srgbClr val="000000"/>
                                      </a:solidFill>
                                      <a:latin typeface="Cambria Math" panose="02040503050406030204" pitchFamily="18" charset="0"/>
                                    </a:rPr>
                                    <m:t>𝑖</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1</m:t>
                                  </m:r>
                                </m:sub>
                              </m:sSub>
                              <m: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𝑥</m:t>
                                  </m:r>
                                </m:e>
                                <m:sub>
                                  <m:r>
                                    <a:rPr lang="en-US" i="1">
                                      <a:solidFill>
                                        <a:srgbClr val="000000"/>
                                      </a:solidFill>
                                      <a:latin typeface="Cambria Math" panose="02040503050406030204" pitchFamily="18" charset="0"/>
                                    </a:rPr>
                                    <m:t>𝑖</m:t>
                                  </m:r>
                                </m:sub>
                              </m:sSub>
                            </m:e>
                          </m:d>
                        </m:e>
                        <m:sup>
                          <m:r>
                            <a:rPr lang="en-US" i="1">
                              <a:solidFill>
                                <a:srgbClr val="000000"/>
                              </a:solidFill>
                              <a:latin typeface="Cambria Math" panose="02040503050406030204" pitchFamily="18" charset="0"/>
                            </a:rPr>
                            <m:t>2</m:t>
                          </m:r>
                        </m:sup>
                      </m:sSup>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1</m:t>
                          </m:r>
                        </m:num>
                        <m:den>
                          <m:r>
                            <a:rPr lang="en-US" i="1">
                              <a:solidFill>
                                <a:srgbClr val="000000"/>
                              </a:solidFill>
                              <a:latin typeface="Cambria Math" panose="02040503050406030204" pitchFamily="18" charset="0"/>
                            </a:rPr>
                            <m:t>3</m:t>
                          </m:r>
                          <m:r>
                            <a:rPr lang="en-US" i="1">
                              <a:solidFill>
                                <a:srgbClr val="000000"/>
                              </a:solidFill>
                              <a:latin typeface="Cambria Math" panose="02040503050406030204" pitchFamily="18" charset="0"/>
                            </a:rPr>
                            <m:t>!</m:t>
                          </m:r>
                        </m:den>
                      </m:f>
                      <m:r>
                        <a:rPr lang="en-US" i="1">
                          <a:solidFill>
                            <a:srgbClr val="000000"/>
                          </a:solidFill>
                          <a:latin typeface="Cambria Math" panose="02040503050406030204" pitchFamily="18" charset="0"/>
                        </a:rPr>
                        <m:t>𝑓</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𝑥</m:t>
                          </m:r>
                        </m:e>
                        <m:sub>
                          <m:r>
                            <a:rPr lang="en-US" i="1">
                              <a:solidFill>
                                <a:srgbClr val="000000"/>
                              </a:solidFill>
                              <a:latin typeface="Cambria Math" panose="02040503050406030204" pitchFamily="18" charset="0"/>
                            </a:rPr>
                            <m:t>𝑖</m:t>
                          </m:r>
                        </m:sub>
                      </m:sSub>
                      <m: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𝑦</m:t>
                          </m:r>
                        </m:e>
                        <m:sub>
                          <m:r>
                            <a:rPr lang="en-US" i="1">
                              <a:solidFill>
                                <a:srgbClr val="000000"/>
                              </a:solidFill>
                              <a:latin typeface="Cambria Math" panose="02040503050406030204" pitchFamily="18" charset="0"/>
                            </a:rPr>
                            <m:t>𝑖</m:t>
                          </m:r>
                        </m:sub>
                      </m:sSub>
                      <m:r>
                        <a:rPr lang="en-US" i="1">
                          <a:solidFill>
                            <a:srgbClr val="000000"/>
                          </a:solidFill>
                          <a:latin typeface="Cambria Math" panose="02040503050406030204" pitchFamily="18" charset="0"/>
                        </a:rPr>
                        <m:t>)</m:t>
                      </m:r>
                      <m:sSup>
                        <m:sSupPr>
                          <m:ctrlPr>
                            <a:rPr lang="en-US" i="1">
                              <a:solidFill>
                                <a:srgbClr val="000000"/>
                              </a:solidFill>
                              <a:latin typeface="Cambria Math" panose="02040503050406030204" pitchFamily="18" charset="0"/>
                            </a:rPr>
                          </m:ctrlPr>
                        </m:sSupPr>
                        <m:e>
                          <m:d>
                            <m:dPr>
                              <m:ctrlPr>
                                <a:rPr lang="en-US" i="1">
                                  <a:solidFill>
                                    <a:srgbClr val="000000"/>
                                  </a:solidFill>
                                  <a:latin typeface="Cambria Math" panose="02040503050406030204" pitchFamily="18" charset="0"/>
                                </a:rPr>
                              </m:ctrlPr>
                            </m:dPr>
                            <m:e>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𝑥</m:t>
                                  </m:r>
                                </m:e>
                                <m:sub>
                                  <m:r>
                                    <a:rPr lang="en-US" i="1">
                                      <a:solidFill>
                                        <a:srgbClr val="000000"/>
                                      </a:solidFill>
                                      <a:latin typeface="Cambria Math" panose="02040503050406030204" pitchFamily="18" charset="0"/>
                                    </a:rPr>
                                    <m:t>𝑖</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1</m:t>
                                  </m:r>
                                </m:sub>
                              </m:sSub>
                              <m: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𝑥</m:t>
                                  </m:r>
                                </m:e>
                                <m:sub>
                                  <m:r>
                                    <a:rPr lang="en-US" i="1">
                                      <a:solidFill>
                                        <a:srgbClr val="000000"/>
                                      </a:solidFill>
                                      <a:latin typeface="Cambria Math" panose="02040503050406030204" pitchFamily="18" charset="0"/>
                                    </a:rPr>
                                    <m:t>𝑖</m:t>
                                  </m:r>
                                </m:sub>
                              </m:sSub>
                            </m:e>
                          </m:d>
                        </m:e>
                        <m:sup>
                          <m:r>
                            <a:rPr lang="en-US" i="1">
                              <a:solidFill>
                                <a:srgbClr val="000000"/>
                              </a:solidFill>
                              <a:latin typeface="Cambria Math" panose="02040503050406030204" pitchFamily="18" charset="0"/>
                            </a:rPr>
                            <m:t>3</m:t>
                          </m:r>
                        </m:sup>
                      </m:sSup>
                      <m:r>
                        <a:rPr lang="en-US" i="1">
                          <a:solidFill>
                            <a:srgbClr val="000000"/>
                          </a:solidFill>
                          <a:latin typeface="Cambria Math" panose="02040503050406030204" pitchFamily="18" charset="0"/>
                        </a:rPr>
                        <m:t>+...</m:t>
                      </m:r>
                    </m:oMath>
                  </m:oMathPara>
                </a14:m>
                <a:endParaRPr lang="en-US" dirty="0"/>
              </a:p>
            </p:txBody>
          </p:sp>
        </mc:Choice>
        <mc:Fallback>
          <p:sp>
            <p:nvSpPr>
              <p:cNvPr id="12291" name="Object 13">
                <a:extLst>
                  <a:ext uri="{FF2B5EF4-FFF2-40B4-BE49-F238E27FC236}">
                    <a16:creationId xmlns:a16="http://schemas.microsoft.com/office/drawing/2014/main" id="{6F63B659-605B-420F-BACE-9E4D3B0C23FE}"/>
                  </a:ext>
                </a:extLst>
              </p:cNvPr>
              <p:cNvSpPr txBox="1">
                <a:spLocks noRot="1" noChangeAspect="1" noMove="1" noResize="1" noEditPoints="1" noAdjustHandles="1" noChangeArrowheads="1" noChangeShapeType="1" noTextEdit="1"/>
              </p:cNvSpPr>
              <p:nvPr/>
            </p:nvSpPr>
            <p:spPr bwMode="auto">
              <a:xfrm>
                <a:off x="228600" y="3199239"/>
                <a:ext cx="8354292" cy="693738"/>
              </a:xfrm>
              <a:prstGeom prst="rect">
                <a:avLst/>
              </a:prstGeom>
              <a:blipFill>
                <a:blip r:embed="rId5"/>
                <a:stretch>
                  <a:fillRect/>
                </a:stretch>
              </a:blipFill>
              <a:extLst/>
            </p:spPr>
            <p:txBody>
              <a:bodyPr/>
              <a:lstStyle/>
              <a:p>
                <a:r>
                  <a:rPr lang="en-US">
                    <a:noFill/>
                  </a:rPr>
                  <a:t> </a:t>
                </a:r>
              </a:p>
            </p:txBody>
          </p:sp>
        </mc:Fallback>
      </mc:AlternateContent>
      <p:sp>
        <p:nvSpPr>
          <p:cNvPr id="12299" name="Rectangle 15">
            <a:extLst>
              <a:ext uri="{FF2B5EF4-FFF2-40B4-BE49-F238E27FC236}">
                <a16:creationId xmlns:a16="http://schemas.microsoft.com/office/drawing/2014/main" id="{75C5A6ED-928D-40C3-ABBC-61BDE47CB5E6}"/>
              </a:ext>
            </a:extLst>
          </p:cNvPr>
          <p:cNvSpPr>
            <a:spLocks noChangeArrowheads="1"/>
          </p:cNvSpPr>
          <p:nvPr/>
        </p:nvSpPr>
        <p:spPr bwMode="auto">
          <a:xfrm>
            <a:off x="228600" y="4267200"/>
            <a:ext cx="5973763"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just"/>
            <a:r>
              <a:rPr lang="en-US" altLang="en-US" sz="1900" dirty="0"/>
              <a:t>As you can see the first two terms of the Taylor series</a:t>
            </a:r>
          </a:p>
        </p:txBody>
      </p:sp>
      <mc:AlternateContent xmlns:mc="http://schemas.openxmlformats.org/markup-compatibility/2006">
        <mc:Choice xmlns:a14="http://schemas.microsoft.com/office/drawing/2010/main" Requires="a14">
          <p:sp>
            <p:nvSpPr>
              <p:cNvPr id="12292" name="Object 16">
                <a:extLst>
                  <a:ext uri="{FF2B5EF4-FFF2-40B4-BE49-F238E27FC236}">
                    <a16:creationId xmlns:a16="http://schemas.microsoft.com/office/drawing/2014/main" id="{74B0D295-22CF-4131-BEB3-5170B878A652}"/>
                  </a:ext>
                </a:extLst>
              </p:cNvPr>
              <p:cNvSpPr txBox="1"/>
              <p:nvPr/>
            </p:nvSpPr>
            <p:spPr bwMode="auto">
              <a:xfrm>
                <a:off x="381000" y="4800600"/>
                <a:ext cx="2133600" cy="358775"/>
              </a:xfrm>
              <a:prstGeom prst="rect">
                <a:avLst/>
              </a:prstGeom>
              <a:noFill/>
              <a:extLst/>
            </p:spPr>
            <p:txBody>
              <a:bodyPr>
                <a:normAutofit fontScale="62500" lnSpcReduction="20000"/>
              </a:bodyPr>
              <a:lstStyle/>
              <a:p>
                <a:pPr/>
                <a14:m>
                  <m:oMathPara xmlns:m="http://schemas.openxmlformats.org/officeDocument/2006/math">
                    <m:oMathParaPr>
                      <m:jc m:val="left"/>
                    </m:oMathParaPr>
                    <m:oMath xmlns:m="http://schemas.openxmlformats.org/officeDocument/2006/math">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𝑦</m:t>
                          </m:r>
                        </m:e>
                        <m:sub>
                          <m:r>
                            <a:rPr lang="en-US" i="1">
                              <a:solidFill>
                                <a:srgbClr val="000000"/>
                              </a:solidFill>
                              <a:latin typeface="Cambria Math" panose="02040503050406030204" pitchFamily="18" charset="0"/>
                            </a:rPr>
                            <m:t>𝑖</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1</m:t>
                          </m:r>
                        </m:sub>
                      </m:sSub>
                      <m: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𝑦</m:t>
                          </m:r>
                        </m:e>
                        <m:sub>
                          <m:r>
                            <a:rPr lang="en-US" i="1">
                              <a:solidFill>
                                <a:srgbClr val="000000"/>
                              </a:solidFill>
                              <a:latin typeface="Cambria Math" panose="02040503050406030204" pitchFamily="18" charset="0"/>
                            </a:rPr>
                            <m:t>𝑖</m:t>
                          </m:r>
                        </m:sub>
                      </m:sSub>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𝑓</m:t>
                      </m:r>
                      <m:d>
                        <m:dPr>
                          <m:ctrlPr>
                            <a:rPr lang="en-US" i="1">
                              <a:solidFill>
                                <a:srgbClr val="000000"/>
                              </a:solidFill>
                              <a:latin typeface="Cambria Math" panose="02040503050406030204" pitchFamily="18" charset="0"/>
                            </a:rPr>
                          </m:ctrlPr>
                        </m:dPr>
                        <m:e>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𝑥</m:t>
                              </m:r>
                            </m:e>
                            <m:sub>
                              <m:r>
                                <a:rPr lang="en-US" i="1">
                                  <a:solidFill>
                                    <a:srgbClr val="000000"/>
                                  </a:solidFill>
                                  <a:latin typeface="Cambria Math" panose="02040503050406030204" pitchFamily="18" charset="0"/>
                                </a:rPr>
                                <m:t>𝑖</m:t>
                              </m:r>
                            </m:sub>
                          </m:sSub>
                          <m: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𝑦</m:t>
                              </m:r>
                            </m:e>
                            <m:sub>
                              <m:r>
                                <a:rPr lang="en-US" i="1">
                                  <a:solidFill>
                                    <a:srgbClr val="000000"/>
                                  </a:solidFill>
                                  <a:latin typeface="Cambria Math" panose="02040503050406030204" pitchFamily="18" charset="0"/>
                                </a:rPr>
                                <m:t>𝑖</m:t>
                              </m:r>
                            </m:sub>
                          </m:sSub>
                        </m:e>
                      </m:d>
                      <m:r>
                        <a:rPr lang="en-US" i="1">
                          <a:solidFill>
                            <a:srgbClr val="000000"/>
                          </a:solidFill>
                          <a:latin typeface="Cambria Math" panose="02040503050406030204" pitchFamily="18" charset="0"/>
                        </a:rPr>
                        <m:t>h</m:t>
                      </m:r>
                    </m:oMath>
                  </m:oMathPara>
                </a14:m>
                <a:endParaRPr lang="en-US" dirty="0"/>
              </a:p>
            </p:txBody>
          </p:sp>
        </mc:Choice>
        <mc:Fallback>
          <p:sp>
            <p:nvSpPr>
              <p:cNvPr id="12292" name="Object 16">
                <a:extLst>
                  <a:ext uri="{FF2B5EF4-FFF2-40B4-BE49-F238E27FC236}">
                    <a16:creationId xmlns:a16="http://schemas.microsoft.com/office/drawing/2014/main" id="{74B0D295-22CF-4131-BEB3-5170B878A652}"/>
                  </a:ext>
                </a:extLst>
              </p:cNvPr>
              <p:cNvSpPr txBox="1">
                <a:spLocks noRot="1" noChangeAspect="1" noMove="1" noResize="1" noEditPoints="1" noAdjustHandles="1" noChangeArrowheads="1" noChangeShapeType="1" noTextEdit="1"/>
              </p:cNvSpPr>
              <p:nvPr/>
            </p:nvSpPr>
            <p:spPr bwMode="auto">
              <a:xfrm>
                <a:off x="381000" y="4800600"/>
                <a:ext cx="2133600" cy="358775"/>
              </a:xfrm>
              <a:prstGeom prst="rect">
                <a:avLst/>
              </a:prstGeom>
              <a:blipFill>
                <a:blip r:embed="rId6"/>
                <a:stretch>
                  <a:fillRect b="-3448"/>
                </a:stretch>
              </a:blipFill>
              <a:extLst/>
            </p:spPr>
            <p:txBody>
              <a:bodyPr/>
              <a:lstStyle/>
              <a:p>
                <a:r>
                  <a:rPr lang="en-US">
                    <a:noFill/>
                  </a:rPr>
                  <a:t> </a:t>
                </a:r>
              </a:p>
            </p:txBody>
          </p:sp>
        </mc:Fallback>
      </mc:AlternateContent>
      <p:sp>
        <p:nvSpPr>
          <p:cNvPr id="12300" name="Rectangle 18">
            <a:extLst>
              <a:ext uri="{FF2B5EF4-FFF2-40B4-BE49-F238E27FC236}">
                <a16:creationId xmlns:a16="http://schemas.microsoft.com/office/drawing/2014/main" id="{DF2C5E41-622F-4A9F-8C2B-B359A8796A3B}"/>
              </a:ext>
            </a:extLst>
          </p:cNvPr>
          <p:cNvSpPr>
            <a:spLocks noChangeArrowheads="1"/>
          </p:cNvSpPr>
          <p:nvPr/>
        </p:nvSpPr>
        <p:spPr bwMode="auto">
          <a:xfrm>
            <a:off x="228600" y="5257800"/>
            <a:ext cx="5191125"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just"/>
            <a:r>
              <a:rPr lang="en-US" altLang="en-US" sz="1900"/>
              <a:t>The true error in the approximation is given by</a:t>
            </a:r>
          </a:p>
        </p:txBody>
      </p:sp>
      <mc:AlternateContent xmlns:mc="http://schemas.openxmlformats.org/markup-compatibility/2006">
        <mc:Choice xmlns:a14="http://schemas.microsoft.com/office/drawing/2010/main" Requires="a14">
          <p:sp>
            <p:nvSpPr>
              <p:cNvPr id="12293" name="Object 19">
                <a:extLst>
                  <a:ext uri="{FF2B5EF4-FFF2-40B4-BE49-F238E27FC236}">
                    <a16:creationId xmlns:a16="http://schemas.microsoft.com/office/drawing/2014/main" id="{6E4502DC-E338-4CB1-92A1-2B605F9D20C6}"/>
                  </a:ext>
                </a:extLst>
              </p:cNvPr>
              <p:cNvSpPr txBox="1"/>
              <p:nvPr/>
            </p:nvSpPr>
            <p:spPr bwMode="auto">
              <a:xfrm>
                <a:off x="381000" y="5791200"/>
                <a:ext cx="3429000" cy="604838"/>
              </a:xfrm>
              <a:prstGeom prst="rect">
                <a:avLst/>
              </a:prstGeom>
              <a:noFill/>
              <a:extLst/>
            </p:spPr>
            <p:txBody>
              <a:bodyPr>
                <a:normAutofit fontScale="62500" lnSpcReduction="20000"/>
              </a:bodyPr>
              <a:lstStyle/>
              <a:p>
                <a:pPr/>
                <a14:m>
                  <m:oMathPara xmlns:m="http://schemas.openxmlformats.org/officeDocument/2006/math">
                    <m:oMathParaPr>
                      <m:jc m:val="left"/>
                    </m:oMathParaPr>
                    <m:oMath xmlns:m="http://schemas.openxmlformats.org/officeDocument/2006/math">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𝐸</m:t>
                          </m:r>
                        </m:e>
                        <m:sub>
                          <m:r>
                            <a:rPr lang="en-US" i="1">
                              <a:solidFill>
                                <a:srgbClr val="000000"/>
                              </a:solidFill>
                              <a:latin typeface="Cambria Math" panose="02040503050406030204" pitchFamily="18" charset="0"/>
                            </a:rPr>
                            <m:t>𝑡</m:t>
                          </m:r>
                        </m:sub>
                      </m:sSub>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𝑓</m:t>
                              </m:r>
                            </m:e>
                            <m:sup>
                              <m:r>
                                <a:rPr lang="en-US" i="1">
                                  <a:solidFill>
                                    <a:srgbClr val="000000"/>
                                  </a:solidFill>
                                  <a:latin typeface="Cambria Math" panose="02040503050406030204" pitchFamily="18" charset="0"/>
                                </a:rPr>
                                <m:t>′</m:t>
                              </m:r>
                            </m:sup>
                          </m:sSup>
                          <m:d>
                            <m:dPr>
                              <m:ctrlPr>
                                <a:rPr lang="en-US" i="1">
                                  <a:solidFill>
                                    <a:srgbClr val="000000"/>
                                  </a:solidFill>
                                  <a:latin typeface="Cambria Math" panose="02040503050406030204" pitchFamily="18" charset="0"/>
                                </a:rPr>
                              </m:ctrlPr>
                            </m:dPr>
                            <m:e>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𝑥</m:t>
                                  </m:r>
                                </m:e>
                                <m:sub>
                                  <m:r>
                                    <a:rPr lang="en-US" i="1">
                                      <a:solidFill>
                                        <a:srgbClr val="000000"/>
                                      </a:solidFill>
                                      <a:latin typeface="Cambria Math" panose="02040503050406030204" pitchFamily="18" charset="0"/>
                                    </a:rPr>
                                    <m:t>𝑖</m:t>
                                  </m:r>
                                </m:sub>
                              </m:sSub>
                              <m: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𝑦</m:t>
                                  </m:r>
                                </m:e>
                                <m:sub>
                                  <m:r>
                                    <a:rPr lang="en-US" i="1">
                                      <a:solidFill>
                                        <a:srgbClr val="000000"/>
                                      </a:solidFill>
                                      <a:latin typeface="Cambria Math" panose="02040503050406030204" pitchFamily="18" charset="0"/>
                                    </a:rPr>
                                    <m:t>𝑖</m:t>
                                  </m:r>
                                </m:sub>
                              </m:sSub>
                            </m:e>
                          </m:d>
                        </m:num>
                        <m:den>
                          <m:r>
                            <a:rPr lang="en-US" i="1">
                              <a:solidFill>
                                <a:srgbClr val="000000"/>
                              </a:solidFill>
                              <a:latin typeface="Cambria Math" panose="02040503050406030204" pitchFamily="18" charset="0"/>
                            </a:rPr>
                            <m:t>2</m:t>
                          </m:r>
                          <m:r>
                            <a:rPr lang="en-US" i="1">
                              <a:solidFill>
                                <a:srgbClr val="000000"/>
                              </a:solidFill>
                              <a:latin typeface="Cambria Math" panose="02040503050406030204" pitchFamily="18" charset="0"/>
                            </a:rPr>
                            <m:t>!</m:t>
                          </m:r>
                        </m:den>
                      </m:f>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h</m:t>
                          </m:r>
                        </m:e>
                        <m:sup>
                          <m:r>
                            <a:rPr lang="en-US" i="1">
                              <a:solidFill>
                                <a:srgbClr val="000000"/>
                              </a:solidFill>
                              <a:latin typeface="Cambria Math" panose="02040503050406030204" pitchFamily="18" charset="0"/>
                            </a:rPr>
                            <m:t>2</m:t>
                          </m:r>
                        </m:sup>
                      </m:sSup>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𝑓</m:t>
                              </m:r>
                            </m:e>
                            <m:sup>
                              <m:r>
                                <a:rPr lang="en-US" i="1">
                                  <a:solidFill>
                                    <a:srgbClr val="000000"/>
                                  </a:solidFill>
                                  <a:latin typeface="Cambria Math" panose="02040503050406030204" pitchFamily="18" charset="0"/>
                                </a:rPr>
                                <m:t>″</m:t>
                              </m:r>
                            </m:sup>
                          </m:sSup>
                          <m:d>
                            <m:dPr>
                              <m:ctrlPr>
                                <a:rPr lang="en-US" i="1">
                                  <a:solidFill>
                                    <a:srgbClr val="000000"/>
                                  </a:solidFill>
                                  <a:latin typeface="Cambria Math" panose="02040503050406030204" pitchFamily="18" charset="0"/>
                                </a:rPr>
                              </m:ctrlPr>
                            </m:dPr>
                            <m:e>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𝑥</m:t>
                                  </m:r>
                                </m:e>
                                <m:sub>
                                  <m:r>
                                    <a:rPr lang="en-US" i="1">
                                      <a:solidFill>
                                        <a:srgbClr val="000000"/>
                                      </a:solidFill>
                                      <a:latin typeface="Cambria Math" panose="02040503050406030204" pitchFamily="18" charset="0"/>
                                    </a:rPr>
                                    <m:t>𝑖</m:t>
                                  </m:r>
                                </m:sub>
                              </m:sSub>
                              <m: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𝑦</m:t>
                                  </m:r>
                                </m:e>
                                <m:sub>
                                  <m:r>
                                    <a:rPr lang="en-US" i="1">
                                      <a:solidFill>
                                        <a:srgbClr val="000000"/>
                                      </a:solidFill>
                                      <a:latin typeface="Cambria Math" panose="02040503050406030204" pitchFamily="18" charset="0"/>
                                    </a:rPr>
                                    <m:t>𝑖</m:t>
                                  </m:r>
                                </m:sub>
                              </m:sSub>
                            </m:e>
                          </m:d>
                        </m:num>
                        <m:den>
                          <m:r>
                            <a:rPr lang="en-US" i="1">
                              <a:solidFill>
                                <a:srgbClr val="000000"/>
                              </a:solidFill>
                              <a:latin typeface="Cambria Math" panose="02040503050406030204" pitchFamily="18" charset="0"/>
                            </a:rPr>
                            <m:t>3</m:t>
                          </m:r>
                          <m:r>
                            <a:rPr lang="en-US" i="1">
                              <a:solidFill>
                                <a:srgbClr val="000000"/>
                              </a:solidFill>
                              <a:latin typeface="Cambria Math" panose="02040503050406030204" pitchFamily="18" charset="0"/>
                            </a:rPr>
                            <m:t>!</m:t>
                          </m:r>
                        </m:den>
                      </m:f>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h</m:t>
                          </m:r>
                        </m:e>
                        <m:sup>
                          <m:r>
                            <a:rPr lang="en-US" i="1">
                              <a:solidFill>
                                <a:srgbClr val="000000"/>
                              </a:solidFill>
                              <a:latin typeface="Cambria Math" panose="02040503050406030204" pitchFamily="18" charset="0"/>
                            </a:rPr>
                            <m:t>3</m:t>
                          </m:r>
                        </m:sup>
                      </m:sSup>
                      <m:r>
                        <a:rPr lang="en-US" i="1">
                          <a:solidFill>
                            <a:srgbClr val="000000"/>
                          </a:solidFill>
                          <a:latin typeface="Cambria Math" panose="02040503050406030204" pitchFamily="18" charset="0"/>
                        </a:rPr>
                        <m:t>+...</m:t>
                      </m:r>
                    </m:oMath>
                  </m:oMathPara>
                </a14:m>
                <a:endParaRPr lang="en-US" dirty="0"/>
              </a:p>
            </p:txBody>
          </p:sp>
        </mc:Choice>
        <mc:Fallback>
          <p:sp>
            <p:nvSpPr>
              <p:cNvPr id="12293" name="Object 19">
                <a:extLst>
                  <a:ext uri="{FF2B5EF4-FFF2-40B4-BE49-F238E27FC236}">
                    <a16:creationId xmlns:a16="http://schemas.microsoft.com/office/drawing/2014/main" id="{6E4502DC-E338-4CB1-92A1-2B605F9D20C6}"/>
                  </a:ext>
                </a:extLst>
              </p:cNvPr>
              <p:cNvSpPr txBox="1">
                <a:spLocks noRot="1" noChangeAspect="1" noMove="1" noResize="1" noEditPoints="1" noAdjustHandles="1" noChangeArrowheads="1" noChangeShapeType="1" noTextEdit="1"/>
              </p:cNvSpPr>
              <p:nvPr/>
            </p:nvSpPr>
            <p:spPr bwMode="auto">
              <a:xfrm>
                <a:off x="381000" y="5791200"/>
                <a:ext cx="3429000" cy="604838"/>
              </a:xfrm>
              <a:prstGeom prst="rect">
                <a:avLst/>
              </a:prstGeom>
              <a:blipFill>
                <a:blip r:embed="rId7"/>
                <a:stretch>
                  <a:fillRect/>
                </a:stretch>
              </a:blipFill>
              <a:extLst/>
            </p:spPr>
            <p:txBody>
              <a:bodyPr/>
              <a:lstStyle/>
              <a:p>
                <a:r>
                  <a:rPr lang="en-US">
                    <a:noFill/>
                  </a:rPr>
                  <a:t> </a:t>
                </a:r>
              </a:p>
            </p:txBody>
          </p:sp>
        </mc:Fallback>
      </mc:AlternateContent>
      <p:sp>
        <p:nvSpPr>
          <p:cNvPr id="12301" name="Rectangle 21">
            <a:extLst>
              <a:ext uri="{FF2B5EF4-FFF2-40B4-BE49-F238E27FC236}">
                <a16:creationId xmlns:a16="http://schemas.microsoft.com/office/drawing/2014/main" id="{CEBAF65D-7ED7-4E4D-B765-2C071498AEF2}"/>
              </a:ext>
            </a:extLst>
          </p:cNvPr>
          <p:cNvSpPr>
            <a:spLocks noChangeArrowheads="1"/>
          </p:cNvSpPr>
          <p:nvPr/>
        </p:nvSpPr>
        <p:spPr bwMode="auto">
          <a:xfrm>
            <a:off x="2590800" y="4800600"/>
            <a:ext cx="26797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just"/>
            <a:r>
              <a:rPr lang="en-US" altLang="en-US" sz="1900"/>
              <a:t>are the Euler’s method.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34" name="Rectangle 2">
            <a:extLst>
              <a:ext uri="{FF2B5EF4-FFF2-40B4-BE49-F238E27FC236}">
                <a16:creationId xmlns:a16="http://schemas.microsoft.com/office/drawing/2014/main" id="{064B9EA9-947B-42AB-B345-E6B76BA0AE09}"/>
              </a:ext>
            </a:extLst>
          </p:cNvPr>
          <p:cNvSpPr>
            <a:spLocks noGrp="1" noChangeArrowheads="1"/>
          </p:cNvSpPr>
          <p:nvPr>
            <p:ph type="title"/>
          </p:nvPr>
        </p:nvSpPr>
        <p:spPr>
          <a:xfrm>
            <a:off x="504417" y="147637"/>
            <a:ext cx="7793037" cy="1143000"/>
          </a:xfrm>
        </p:spPr>
        <p:txBody>
          <a:bodyPr/>
          <a:lstStyle/>
          <a:p>
            <a:r>
              <a:rPr lang="en-US" altLang="en-US" sz="4000" dirty="0"/>
              <a:t>Euler’s Method</a:t>
            </a:r>
          </a:p>
        </p:txBody>
      </p:sp>
      <p:grpSp>
        <p:nvGrpSpPr>
          <p:cNvPr id="1035" name="Group 330">
            <a:extLst>
              <a:ext uri="{FF2B5EF4-FFF2-40B4-BE49-F238E27FC236}">
                <a16:creationId xmlns:a16="http://schemas.microsoft.com/office/drawing/2014/main" id="{DB51D65D-4F71-4BF7-8FA1-429FFDB9F94C}"/>
              </a:ext>
            </a:extLst>
          </p:cNvPr>
          <p:cNvGrpSpPr>
            <a:grpSpLocks noChangeAspect="1"/>
          </p:cNvGrpSpPr>
          <p:nvPr/>
        </p:nvGrpSpPr>
        <p:grpSpPr bwMode="auto">
          <a:xfrm>
            <a:off x="2743200" y="1981200"/>
            <a:ext cx="6248400" cy="3402013"/>
            <a:chOff x="2172" y="4752"/>
            <a:chExt cx="7966" cy="4337"/>
          </a:xfrm>
        </p:grpSpPr>
        <p:sp>
          <p:nvSpPr>
            <p:cNvPr id="1038" name="AutoShape 351">
              <a:extLst>
                <a:ext uri="{FF2B5EF4-FFF2-40B4-BE49-F238E27FC236}">
                  <a16:creationId xmlns:a16="http://schemas.microsoft.com/office/drawing/2014/main" id="{355E02C5-3413-4C4C-9CF7-B72B56DEF497}"/>
                </a:ext>
              </a:extLst>
            </p:cNvPr>
            <p:cNvSpPr>
              <a:spLocks noChangeAspect="1" noChangeArrowheads="1" noTextEdit="1"/>
            </p:cNvSpPr>
            <p:nvPr/>
          </p:nvSpPr>
          <p:spPr bwMode="auto">
            <a:xfrm>
              <a:off x="2172" y="4752"/>
              <a:ext cx="7966" cy="4337"/>
            </a:xfrm>
            <a:prstGeom prst="rect">
              <a:avLst/>
            </a:prstGeom>
            <a:noFill/>
            <a:ln w="63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2800"/>
            </a:p>
          </p:txBody>
        </p:sp>
        <p:sp>
          <p:nvSpPr>
            <p:cNvPr id="1039" name="Line 350">
              <a:extLst>
                <a:ext uri="{FF2B5EF4-FFF2-40B4-BE49-F238E27FC236}">
                  <a16:creationId xmlns:a16="http://schemas.microsoft.com/office/drawing/2014/main" id="{617F41E9-93D7-4495-A926-D5020E6C433C}"/>
                </a:ext>
              </a:extLst>
            </p:cNvPr>
            <p:cNvSpPr>
              <a:spLocks noChangeShapeType="1"/>
            </p:cNvSpPr>
            <p:nvPr/>
          </p:nvSpPr>
          <p:spPr bwMode="auto">
            <a:xfrm flipV="1">
              <a:off x="3620" y="4760"/>
              <a:ext cx="0" cy="432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sz="2800"/>
            </a:p>
          </p:txBody>
        </p:sp>
        <p:sp>
          <p:nvSpPr>
            <p:cNvPr id="1040" name="Line 349">
              <a:extLst>
                <a:ext uri="{FF2B5EF4-FFF2-40B4-BE49-F238E27FC236}">
                  <a16:creationId xmlns:a16="http://schemas.microsoft.com/office/drawing/2014/main" id="{D6856D3A-3EE2-4CF4-9AF0-27F5FFBC2235}"/>
                </a:ext>
              </a:extLst>
            </p:cNvPr>
            <p:cNvSpPr>
              <a:spLocks noChangeShapeType="1"/>
            </p:cNvSpPr>
            <p:nvPr/>
          </p:nvSpPr>
          <p:spPr bwMode="auto">
            <a:xfrm>
              <a:off x="2360" y="8361"/>
              <a:ext cx="720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sz="2800"/>
            </a:p>
          </p:txBody>
        </p:sp>
        <p:sp>
          <p:nvSpPr>
            <p:cNvPr id="1041" name="Freeform 348">
              <a:extLst>
                <a:ext uri="{FF2B5EF4-FFF2-40B4-BE49-F238E27FC236}">
                  <a16:creationId xmlns:a16="http://schemas.microsoft.com/office/drawing/2014/main" id="{B8FF38DF-C7CB-43F1-A5F8-C8532CE9D300}"/>
                </a:ext>
              </a:extLst>
            </p:cNvPr>
            <p:cNvSpPr>
              <a:spLocks/>
            </p:cNvSpPr>
            <p:nvPr/>
          </p:nvSpPr>
          <p:spPr bwMode="auto">
            <a:xfrm rot="-300000">
              <a:off x="2360" y="5300"/>
              <a:ext cx="5940" cy="1621"/>
            </a:xfrm>
            <a:custGeom>
              <a:avLst/>
              <a:gdLst>
                <a:gd name="T0" fmla="*/ 0 w 5940"/>
                <a:gd name="T1" fmla="*/ 1444 h 1620"/>
                <a:gd name="T2" fmla="*/ 1080 w 5940"/>
                <a:gd name="T3" fmla="*/ 1624 h 1620"/>
                <a:gd name="T4" fmla="*/ 2880 w 5940"/>
                <a:gd name="T5" fmla="*/ 1444 h 1620"/>
                <a:gd name="T6" fmla="*/ 5040 w 5940"/>
                <a:gd name="T7" fmla="*/ 720 h 1620"/>
                <a:gd name="T8" fmla="*/ 5940 w 5940"/>
                <a:gd name="T9" fmla="*/ 0 h 1620"/>
                <a:gd name="T10" fmla="*/ 0 60000 65536"/>
                <a:gd name="T11" fmla="*/ 0 60000 65536"/>
                <a:gd name="T12" fmla="*/ 0 60000 65536"/>
                <a:gd name="T13" fmla="*/ 0 60000 65536"/>
                <a:gd name="T14" fmla="*/ 0 60000 65536"/>
                <a:gd name="T15" fmla="*/ 0 w 5940"/>
                <a:gd name="T16" fmla="*/ 0 h 1620"/>
                <a:gd name="T17" fmla="*/ 5940 w 5940"/>
                <a:gd name="T18" fmla="*/ 1620 h 1620"/>
              </a:gdLst>
              <a:ahLst/>
              <a:cxnLst>
                <a:cxn ang="T10">
                  <a:pos x="T0" y="T1"/>
                </a:cxn>
                <a:cxn ang="T11">
                  <a:pos x="T2" y="T3"/>
                </a:cxn>
                <a:cxn ang="T12">
                  <a:pos x="T4" y="T5"/>
                </a:cxn>
                <a:cxn ang="T13">
                  <a:pos x="T6" y="T7"/>
                </a:cxn>
                <a:cxn ang="T14">
                  <a:pos x="T8" y="T9"/>
                </a:cxn>
              </a:cxnLst>
              <a:rect l="T15" t="T16" r="T17" b="T18"/>
              <a:pathLst>
                <a:path w="5940" h="1620">
                  <a:moveTo>
                    <a:pt x="0" y="1440"/>
                  </a:moveTo>
                  <a:cubicBezTo>
                    <a:pt x="300" y="1530"/>
                    <a:pt x="600" y="1620"/>
                    <a:pt x="1080" y="1620"/>
                  </a:cubicBezTo>
                  <a:cubicBezTo>
                    <a:pt x="1560" y="1620"/>
                    <a:pt x="2220" y="1590"/>
                    <a:pt x="2880" y="1440"/>
                  </a:cubicBezTo>
                  <a:cubicBezTo>
                    <a:pt x="3540" y="1290"/>
                    <a:pt x="4530" y="960"/>
                    <a:pt x="5040" y="720"/>
                  </a:cubicBezTo>
                  <a:cubicBezTo>
                    <a:pt x="5550" y="480"/>
                    <a:pt x="5745" y="240"/>
                    <a:pt x="5940" y="0"/>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sz="2800"/>
            </a:p>
          </p:txBody>
        </p:sp>
        <p:sp>
          <p:nvSpPr>
            <p:cNvPr id="1042" name="Line 347">
              <a:extLst>
                <a:ext uri="{FF2B5EF4-FFF2-40B4-BE49-F238E27FC236}">
                  <a16:creationId xmlns:a16="http://schemas.microsoft.com/office/drawing/2014/main" id="{04020D23-3029-41AC-8078-5F3ACD393961}"/>
                </a:ext>
              </a:extLst>
            </p:cNvPr>
            <p:cNvSpPr>
              <a:spLocks noChangeShapeType="1"/>
            </p:cNvSpPr>
            <p:nvPr/>
          </p:nvSpPr>
          <p:spPr bwMode="auto">
            <a:xfrm>
              <a:off x="3620" y="7101"/>
              <a:ext cx="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800"/>
            </a:p>
          </p:txBody>
        </p:sp>
        <p:sp>
          <p:nvSpPr>
            <p:cNvPr id="1043" name="Line 346">
              <a:extLst>
                <a:ext uri="{FF2B5EF4-FFF2-40B4-BE49-F238E27FC236}">
                  <a16:creationId xmlns:a16="http://schemas.microsoft.com/office/drawing/2014/main" id="{AC05E9AE-C8EF-441C-B6F7-58800193B21F}"/>
                </a:ext>
              </a:extLst>
            </p:cNvPr>
            <p:cNvSpPr>
              <a:spLocks noChangeShapeType="1"/>
            </p:cNvSpPr>
            <p:nvPr/>
          </p:nvSpPr>
          <p:spPr bwMode="auto">
            <a:xfrm>
              <a:off x="3620" y="7101"/>
              <a:ext cx="4140" cy="1"/>
            </a:xfrm>
            <a:prstGeom prst="line">
              <a:avLst/>
            </a:prstGeom>
            <a:noFill/>
            <a:ln w="9525" cap="rnd">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800"/>
            </a:p>
          </p:txBody>
        </p:sp>
        <p:sp>
          <p:nvSpPr>
            <p:cNvPr id="1044" name="Line 345">
              <a:extLst>
                <a:ext uri="{FF2B5EF4-FFF2-40B4-BE49-F238E27FC236}">
                  <a16:creationId xmlns:a16="http://schemas.microsoft.com/office/drawing/2014/main" id="{AAD0FC16-2152-42AF-B881-737CDD5C4DFB}"/>
                </a:ext>
              </a:extLst>
            </p:cNvPr>
            <p:cNvSpPr>
              <a:spLocks noChangeShapeType="1"/>
            </p:cNvSpPr>
            <p:nvPr/>
          </p:nvSpPr>
          <p:spPr bwMode="auto">
            <a:xfrm>
              <a:off x="7760" y="5661"/>
              <a:ext cx="0" cy="2700"/>
            </a:xfrm>
            <a:prstGeom prst="line">
              <a:avLst/>
            </a:prstGeom>
            <a:noFill/>
            <a:ln w="9525" cap="rnd">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800"/>
            </a:p>
          </p:txBody>
        </p:sp>
        <p:sp>
          <p:nvSpPr>
            <p:cNvPr id="1045" name="Line 344">
              <a:extLst>
                <a:ext uri="{FF2B5EF4-FFF2-40B4-BE49-F238E27FC236}">
                  <a16:creationId xmlns:a16="http://schemas.microsoft.com/office/drawing/2014/main" id="{73A4C1A9-7299-442B-A0BE-73F3DDFE3B5C}"/>
                </a:ext>
              </a:extLst>
            </p:cNvPr>
            <p:cNvSpPr>
              <a:spLocks noChangeShapeType="1"/>
            </p:cNvSpPr>
            <p:nvPr/>
          </p:nvSpPr>
          <p:spPr bwMode="auto">
            <a:xfrm flipV="1">
              <a:off x="3620" y="6561"/>
              <a:ext cx="4140" cy="54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800"/>
            </a:p>
          </p:txBody>
        </p:sp>
        <p:sp>
          <p:nvSpPr>
            <p:cNvPr id="1046" name="Freeform 343">
              <a:extLst>
                <a:ext uri="{FF2B5EF4-FFF2-40B4-BE49-F238E27FC236}">
                  <a16:creationId xmlns:a16="http://schemas.microsoft.com/office/drawing/2014/main" id="{F59AB82C-5CF4-4C1F-A27A-4985959E0978}"/>
                </a:ext>
              </a:extLst>
            </p:cNvPr>
            <p:cNvSpPr>
              <a:spLocks/>
            </p:cNvSpPr>
            <p:nvPr/>
          </p:nvSpPr>
          <p:spPr bwMode="auto">
            <a:xfrm>
              <a:off x="6200" y="6755"/>
              <a:ext cx="71" cy="361"/>
            </a:xfrm>
            <a:custGeom>
              <a:avLst/>
              <a:gdLst>
                <a:gd name="T0" fmla="*/ 0 w 71"/>
                <a:gd name="T1" fmla="*/ 0 h 360"/>
                <a:gd name="T2" fmla="*/ 30 w 71"/>
                <a:gd name="T3" fmla="*/ 304 h 360"/>
                <a:gd name="T4" fmla="*/ 15 w 71"/>
                <a:gd name="T5" fmla="*/ 364 h 360"/>
                <a:gd name="T6" fmla="*/ 0 60000 65536"/>
                <a:gd name="T7" fmla="*/ 0 60000 65536"/>
                <a:gd name="T8" fmla="*/ 0 60000 65536"/>
                <a:gd name="T9" fmla="*/ 0 w 71"/>
                <a:gd name="T10" fmla="*/ 0 h 360"/>
                <a:gd name="T11" fmla="*/ 71 w 71"/>
                <a:gd name="T12" fmla="*/ 360 h 360"/>
              </a:gdLst>
              <a:ahLst/>
              <a:cxnLst>
                <a:cxn ang="T6">
                  <a:pos x="T0" y="T1"/>
                </a:cxn>
                <a:cxn ang="T7">
                  <a:pos x="T2" y="T3"/>
                </a:cxn>
                <a:cxn ang="T8">
                  <a:pos x="T4" y="T5"/>
                </a:cxn>
              </a:cxnLst>
              <a:rect l="T9" t="T10" r="T11" b="T12"/>
              <a:pathLst>
                <a:path w="71" h="360">
                  <a:moveTo>
                    <a:pt x="0" y="0"/>
                  </a:moveTo>
                  <a:cubicBezTo>
                    <a:pt x="71" y="107"/>
                    <a:pt x="48" y="141"/>
                    <a:pt x="30" y="300"/>
                  </a:cubicBezTo>
                  <a:cubicBezTo>
                    <a:pt x="28" y="320"/>
                    <a:pt x="15" y="360"/>
                    <a:pt x="15" y="360"/>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sz="2800"/>
            </a:p>
          </p:txBody>
        </p:sp>
        <p:sp>
          <p:nvSpPr>
            <p:cNvPr id="1047" name="Text Box 342">
              <a:extLst>
                <a:ext uri="{FF2B5EF4-FFF2-40B4-BE49-F238E27FC236}">
                  <a16:creationId xmlns:a16="http://schemas.microsoft.com/office/drawing/2014/main" id="{35C3BF5D-D6B2-4DB5-8E71-97ED1D5B3BE3}"/>
                </a:ext>
              </a:extLst>
            </p:cNvPr>
            <p:cNvSpPr txBox="1">
              <a:spLocks noChangeArrowheads="1"/>
            </p:cNvSpPr>
            <p:nvPr/>
          </p:nvSpPr>
          <p:spPr bwMode="auto">
            <a:xfrm>
              <a:off x="6312" y="6732"/>
              <a:ext cx="540" cy="539"/>
            </a:xfrm>
            <a:prstGeom prst="rect">
              <a:avLst/>
            </a:prstGeom>
            <a:solidFill>
              <a:srgbClr val="FFFFFF">
                <a:alpha val="0"/>
              </a:srgbClr>
            </a:solidFill>
            <a:ln w="9525">
              <a:solidFill>
                <a:srgbClr val="FFFFFF"/>
              </a:solidFill>
              <a:miter lim="800000"/>
              <a:headEnd/>
              <a:tailEnd/>
            </a:ln>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just"/>
              <a:r>
                <a:rPr lang="en-US" altLang="en-US" sz="1400">
                  <a:latin typeface="Times New Roman" panose="02020603050405020304" pitchFamily="18" charset="0"/>
                  <a:cs typeface="Times New Roman" panose="02020603050405020304" pitchFamily="18" charset="0"/>
                </a:rPr>
                <a:t>Φ</a:t>
              </a:r>
              <a:endParaRPr lang="en-US" altLang="en-US" sz="2800">
                <a:latin typeface="Times New Roman" panose="02020603050405020304" pitchFamily="18" charset="0"/>
              </a:endParaRPr>
            </a:p>
          </p:txBody>
        </p:sp>
        <p:sp>
          <p:nvSpPr>
            <p:cNvPr id="1048" name="Text Box 341">
              <a:extLst>
                <a:ext uri="{FF2B5EF4-FFF2-40B4-BE49-F238E27FC236}">
                  <a16:creationId xmlns:a16="http://schemas.microsoft.com/office/drawing/2014/main" id="{DAA99522-3CFA-4079-A4EC-C371F0EDED9B}"/>
                </a:ext>
              </a:extLst>
            </p:cNvPr>
            <p:cNvSpPr txBox="1">
              <a:spLocks noChangeArrowheads="1"/>
            </p:cNvSpPr>
            <p:nvPr/>
          </p:nvSpPr>
          <p:spPr bwMode="auto">
            <a:xfrm>
              <a:off x="4880" y="7641"/>
              <a:ext cx="1440" cy="539"/>
            </a:xfrm>
            <a:prstGeom prst="rect">
              <a:avLst/>
            </a:prstGeom>
            <a:solidFill>
              <a:srgbClr val="FFFFFF">
                <a:alpha val="0"/>
              </a:srgbClr>
            </a:solidFill>
            <a:ln w="9525">
              <a:solidFill>
                <a:srgbClr val="FFFFFF"/>
              </a:solidFill>
              <a:miter lim="800000"/>
              <a:headEnd/>
              <a:tailEnd/>
            </a:ln>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just"/>
              <a:r>
                <a:rPr lang="en-US" altLang="en-US" sz="1400">
                  <a:latin typeface="Times New Roman" panose="02020603050405020304" pitchFamily="18" charset="0"/>
                  <a:cs typeface="Times New Roman" panose="02020603050405020304" pitchFamily="18" charset="0"/>
                </a:rPr>
                <a:t>Step size, h</a:t>
              </a:r>
              <a:endParaRPr lang="en-US" altLang="en-US" sz="2800">
                <a:latin typeface="Times New Roman" panose="02020603050405020304" pitchFamily="18" charset="0"/>
              </a:endParaRPr>
            </a:p>
          </p:txBody>
        </p:sp>
        <p:sp>
          <p:nvSpPr>
            <p:cNvPr id="1049" name="Line 340">
              <a:extLst>
                <a:ext uri="{FF2B5EF4-FFF2-40B4-BE49-F238E27FC236}">
                  <a16:creationId xmlns:a16="http://schemas.microsoft.com/office/drawing/2014/main" id="{E18E3A64-7956-4C19-BF42-5550DB22D88F}"/>
                </a:ext>
              </a:extLst>
            </p:cNvPr>
            <p:cNvSpPr>
              <a:spLocks noChangeShapeType="1"/>
            </p:cNvSpPr>
            <p:nvPr/>
          </p:nvSpPr>
          <p:spPr bwMode="auto">
            <a:xfrm>
              <a:off x="4700" y="7641"/>
              <a:ext cx="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sz="2800"/>
            </a:p>
          </p:txBody>
        </p:sp>
        <p:sp>
          <p:nvSpPr>
            <p:cNvPr id="1050" name="Line 339">
              <a:extLst>
                <a:ext uri="{FF2B5EF4-FFF2-40B4-BE49-F238E27FC236}">
                  <a16:creationId xmlns:a16="http://schemas.microsoft.com/office/drawing/2014/main" id="{BE01CE7C-F3AA-46D1-B09B-5FFD0424A79A}"/>
                </a:ext>
              </a:extLst>
            </p:cNvPr>
            <p:cNvSpPr>
              <a:spLocks noChangeShapeType="1"/>
            </p:cNvSpPr>
            <p:nvPr/>
          </p:nvSpPr>
          <p:spPr bwMode="auto">
            <a:xfrm>
              <a:off x="4520" y="7641"/>
              <a:ext cx="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sz="2800"/>
            </a:p>
          </p:txBody>
        </p:sp>
        <p:sp>
          <p:nvSpPr>
            <p:cNvPr id="1051" name="Line 338">
              <a:extLst>
                <a:ext uri="{FF2B5EF4-FFF2-40B4-BE49-F238E27FC236}">
                  <a16:creationId xmlns:a16="http://schemas.microsoft.com/office/drawing/2014/main" id="{477795FD-ECD0-413A-A584-C1C40BCE89A7}"/>
                </a:ext>
              </a:extLst>
            </p:cNvPr>
            <p:cNvSpPr>
              <a:spLocks noChangeShapeType="1"/>
            </p:cNvSpPr>
            <p:nvPr/>
          </p:nvSpPr>
          <p:spPr bwMode="auto">
            <a:xfrm flipH="1">
              <a:off x="3620" y="7821"/>
              <a:ext cx="108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sz="2800"/>
            </a:p>
          </p:txBody>
        </p:sp>
        <p:sp>
          <p:nvSpPr>
            <p:cNvPr id="1052" name="Line 337">
              <a:extLst>
                <a:ext uri="{FF2B5EF4-FFF2-40B4-BE49-F238E27FC236}">
                  <a16:creationId xmlns:a16="http://schemas.microsoft.com/office/drawing/2014/main" id="{EBF0B816-5E73-4EE3-9CB8-44529B0D7C94}"/>
                </a:ext>
              </a:extLst>
            </p:cNvPr>
            <p:cNvSpPr>
              <a:spLocks noChangeShapeType="1"/>
            </p:cNvSpPr>
            <p:nvPr/>
          </p:nvSpPr>
          <p:spPr bwMode="auto">
            <a:xfrm>
              <a:off x="6320" y="7821"/>
              <a:ext cx="144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sz="2800"/>
            </a:p>
          </p:txBody>
        </p:sp>
        <p:sp>
          <p:nvSpPr>
            <p:cNvPr id="1053" name="Text Box 336">
              <a:extLst>
                <a:ext uri="{FF2B5EF4-FFF2-40B4-BE49-F238E27FC236}">
                  <a16:creationId xmlns:a16="http://schemas.microsoft.com/office/drawing/2014/main" id="{413EE7C1-85E0-438B-99CB-AF864E6B5A88}"/>
                </a:ext>
              </a:extLst>
            </p:cNvPr>
            <p:cNvSpPr txBox="1">
              <a:spLocks noChangeArrowheads="1"/>
            </p:cNvSpPr>
            <p:nvPr/>
          </p:nvSpPr>
          <p:spPr bwMode="auto">
            <a:xfrm>
              <a:off x="9552" y="8172"/>
              <a:ext cx="570" cy="391"/>
            </a:xfrm>
            <a:prstGeom prst="rect">
              <a:avLst/>
            </a:prstGeom>
            <a:solidFill>
              <a:srgbClr val="FFFFFF"/>
            </a:solidFill>
            <a:ln w="9525">
              <a:solidFill>
                <a:srgbClr val="FFFFFF"/>
              </a:solidFill>
              <a:miter lim="800000"/>
              <a:headEnd/>
              <a:tailEnd/>
            </a:ln>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just"/>
              <a:r>
                <a:rPr lang="en-US" altLang="en-US" sz="1400" i="1">
                  <a:latin typeface="Times New Roman" panose="02020603050405020304" pitchFamily="18" charset="0"/>
                  <a:cs typeface="Times New Roman" panose="02020603050405020304" pitchFamily="18" charset="0"/>
                </a:rPr>
                <a:t>x</a:t>
              </a:r>
              <a:endParaRPr lang="en-US" altLang="en-US" sz="2800">
                <a:latin typeface="Times New Roman" panose="02020603050405020304" pitchFamily="18" charset="0"/>
              </a:endParaRPr>
            </a:p>
          </p:txBody>
        </p:sp>
        <p:sp>
          <p:nvSpPr>
            <p:cNvPr id="1054" name="Text Box 335">
              <a:extLst>
                <a:ext uri="{FF2B5EF4-FFF2-40B4-BE49-F238E27FC236}">
                  <a16:creationId xmlns:a16="http://schemas.microsoft.com/office/drawing/2014/main" id="{2133D1CE-33F2-4D88-B2B5-4659D02531E4}"/>
                </a:ext>
              </a:extLst>
            </p:cNvPr>
            <p:cNvSpPr txBox="1">
              <a:spLocks noChangeArrowheads="1"/>
            </p:cNvSpPr>
            <p:nvPr/>
          </p:nvSpPr>
          <p:spPr bwMode="auto">
            <a:xfrm>
              <a:off x="3432" y="4752"/>
              <a:ext cx="540" cy="532"/>
            </a:xfrm>
            <a:prstGeom prst="rect">
              <a:avLst/>
            </a:prstGeom>
            <a:solidFill>
              <a:srgbClr val="FFFFFF">
                <a:alpha val="0"/>
              </a:srgbClr>
            </a:solidFill>
            <a:ln w="9525">
              <a:solidFill>
                <a:srgbClr val="FFFFFF"/>
              </a:solidFill>
              <a:miter lim="800000"/>
              <a:headEnd/>
              <a:tailEnd/>
            </a:ln>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just"/>
              <a:r>
                <a:rPr lang="en-US" altLang="en-US" sz="1400">
                  <a:latin typeface="Times New Roman" panose="02020603050405020304" pitchFamily="18" charset="0"/>
                  <a:cs typeface="Times New Roman" panose="02020603050405020304" pitchFamily="18" charset="0"/>
                </a:rPr>
                <a:t> </a:t>
              </a:r>
              <a:r>
                <a:rPr lang="en-US" altLang="en-US" sz="1400" i="1">
                  <a:latin typeface="Times New Roman" panose="02020603050405020304" pitchFamily="18" charset="0"/>
                  <a:cs typeface="Times New Roman" panose="02020603050405020304" pitchFamily="18" charset="0"/>
                </a:rPr>
                <a:t>y</a:t>
              </a:r>
              <a:endParaRPr lang="en-US" altLang="en-US" sz="2800">
                <a:latin typeface="Times New Roman" panose="02020603050405020304" pitchFamily="18" charset="0"/>
              </a:endParaRPr>
            </a:p>
          </p:txBody>
        </p:sp>
        <p:sp>
          <p:nvSpPr>
            <p:cNvPr id="1055" name="Text Box 334">
              <a:extLst>
                <a:ext uri="{FF2B5EF4-FFF2-40B4-BE49-F238E27FC236}">
                  <a16:creationId xmlns:a16="http://schemas.microsoft.com/office/drawing/2014/main" id="{C750BA63-AEDA-4044-AD4A-50EE6E395D71}"/>
                </a:ext>
              </a:extLst>
            </p:cNvPr>
            <p:cNvSpPr txBox="1">
              <a:spLocks noChangeArrowheads="1"/>
            </p:cNvSpPr>
            <p:nvPr/>
          </p:nvSpPr>
          <p:spPr bwMode="auto">
            <a:xfrm>
              <a:off x="2892" y="6732"/>
              <a:ext cx="900" cy="541"/>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just"/>
              <a:r>
                <a:rPr lang="en-US" altLang="en-US" sz="1400" i="1">
                  <a:latin typeface="Times New Roman" panose="02020603050405020304" pitchFamily="18" charset="0"/>
                  <a:cs typeface="Times New Roman" panose="02020603050405020304" pitchFamily="18" charset="0"/>
                </a:rPr>
                <a:t>x</a:t>
              </a:r>
              <a:r>
                <a:rPr lang="en-US" altLang="en-US" sz="1400" i="1" baseline="-30000">
                  <a:latin typeface="Times New Roman" panose="02020603050405020304" pitchFamily="18" charset="0"/>
                  <a:cs typeface="Times New Roman" panose="02020603050405020304" pitchFamily="18" charset="0"/>
                </a:rPr>
                <a:t>0</a:t>
              </a:r>
              <a:r>
                <a:rPr lang="en-US" altLang="en-US" sz="1400" i="1">
                  <a:latin typeface="Times New Roman" panose="02020603050405020304" pitchFamily="18" charset="0"/>
                  <a:cs typeface="Times New Roman" panose="02020603050405020304" pitchFamily="18" charset="0"/>
                </a:rPr>
                <a:t>,y</a:t>
              </a:r>
              <a:r>
                <a:rPr lang="en-US" altLang="en-US" sz="1400" i="1" baseline="-30000">
                  <a:latin typeface="Times New Roman" panose="02020603050405020304" pitchFamily="18" charset="0"/>
                  <a:cs typeface="Times New Roman" panose="02020603050405020304" pitchFamily="18" charset="0"/>
                </a:rPr>
                <a:t>0</a:t>
              </a:r>
              <a:endParaRPr lang="en-US" altLang="en-US" sz="2800">
                <a:latin typeface="Times New Roman" panose="02020603050405020304" pitchFamily="18" charset="0"/>
              </a:endParaRPr>
            </a:p>
          </p:txBody>
        </p:sp>
        <p:sp>
          <p:nvSpPr>
            <p:cNvPr id="1056" name="Text Box 333">
              <a:extLst>
                <a:ext uri="{FF2B5EF4-FFF2-40B4-BE49-F238E27FC236}">
                  <a16:creationId xmlns:a16="http://schemas.microsoft.com/office/drawing/2014/main" id="{8F234A56-B474-4A1C-A2DE-EA347F2509A4}"/>
                </a:ext>
              </a:extLst>
            </p:cNvPr>
            <p:cNvSpPr txBox="1">
              <a:spLocks noChangeArrowheads="1"/>
            </p:cNvSpPr>
            <p:nvPr/>
          </p:nvSpPr>
          <p:spPr bwMode="auto">
            <a:xfrm>
              <a:off x="8112" y="5832"/>
              <a:ext cx="1440" cy="543"/>
            </a:xfrm>
            <a:prstGeom prst="rect">
              <a:avLst/>
            </a:prstGeom>
            <a:solidFill>
              <a:srgbClr val="FFFFFF">
                <a:alpha val="0"/>
              </a:srgbClr>
            </a:solidFill>
            <a:ln w="9525">
              <a:solidFill>
                <a:srgbClr val="FFFFFF"/>
              </a:solidFill>
              <a:miter lim="800000"/>
              <a:headEnd/>
              <a:tailEnd/>
            </a:ln>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just"/>
              <a:r>
                <a:rPr lang="en-US" altLang="en-US" sz="1400">
                  <a:latin typeface="Times New Roman" panose="02020603050405020304" pitchFamily="18" charset="0"/>
                  <a:cs typeface="Times New Roman" panose="02020603050405020304" pitchFamily="18" charset="0"/>
                </a:rPr>
                <a:t>True value</a:t>
              </a:r>
              <a:endParaRPr lang="en-US" altLang="en-US" sz="2800">
                <a:latin typeface="Times New Roman" panose="02020603050405020304" pitchFamily="18" charset="0"/>
              </a:endParaRPr>
            </a:p>
          </p:txBody>
        </p:sp>
        <p:sp>
          <p:nvSpPr>
            <p:cNvPr id="1057" name="Line 332">
              <a:extLst>
                <a:ext uri="{FF2B5EF4-FFF2-40B4-BE49-F238E27FC236}">
                  <a16:creationId xmlns:a16="http://schemas.microsoft.com/office/drawing/2014/main" id="{1C65F9E6-8ED4-4C82-B35B-01E8E4B21272}"/>
                </a:ext>
              </a:extLst>
            </p:cNvPr>
            <p:cNvSpPr>
              <a:spLocks noChangeShapeType="1"/>
            </p:cNvSpPr>
            <p:nvPr/>
          </p:nvSpPr>
          <p:spPr bwMode="auto">
            <a:xfrm flipH="1" flipV="1">
              <a:off x="7751" y="5653"/>
              <a:ext cx="361" cy="359"/>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sz="2800"/>
            </a:p>
          </p:txBody>
        </p:sp>
        <p:sp>
          <p:nvSpPr>
            <p:cNvPr id="1058" name="Text Box 331">
              <a:extLst>
                <a:ext uri="{FF2B5EF4-FFF2-40B4-BE49-F238E27FC236}">
                  <a16:creationId xmlns:a16="http://schemas.microsoft.com/office/drawing/2014/main" id="{52D4A779-EA49-4290-9076-B189706F7AE2}"/>
                </a:ext>
              </a:extLst>
            </p:cNvPr>
            <p:cNvSpPr txBox="1">
              <a:spLocks noChangeArrowheads="1"/>
            </p:cNvSpPr>
            <p:nvPr/>
          </p:nvSpPr>
          <p:spPr bwMode="auto">
            <a:xfrm>
              <a:off x="7746" y="6372"/>
              <a:ext cx="1266" cy="1080"/>
            </a:xfrm>
            <a:prstGeom prst="rect">
              <a:avLst/>
            </a:prstGeom>
            <a:solidFill>
              <a:srgbClr val="FFFFFF">
                <a:alpha val="0"/>
              </a:srgbClr>
            </a:solidFill>
            <a:ln w="9525">
              <a:solidFill>
                <a:srgbClr val="FFFFFF"/>
              </a:solidFill>
              <a:miter lim="800000"/>
              <a:headEnd/>
              <a:tailEnd/>
            </a:ln>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just"/>
              <a:r>
                <a:rPr lang="en-US" altLang="en-US" sz="1400">
                  <a:latin typeface="Times New Roman" panose="02020603050405020304" pitchFamily="18" charset="0"/>
                  <a:cs typeface="Times New Roman" panose="02020603050405020304" pitchFamily="18" charset="0"/>
                </a:rPr>
                <a:t>y</a:t>
              </a:r>
              <a:r>
                <a:rPr lang="en-US" altLang="en-US" sz="1400" baseline="-30000">
                  <a:latin typeface="Times New Roman" panose="02020603050405020304" pitchFamily="18" charset="0"/>
                  <a:cs typeface="Times New Roman" panose="02020603050405020304" pitchFamily="18" charset="0"/>
                </a:rPr>
                <a:t>1</a:t>
              </a:r>
              <a:r>
                <a:rPr lang="en-US" altLang="en-US" sz="1400">
                  <a:latin typeface="Times New Roman" panose="02020603050405020304" pitchFamily="18" charset="0"/>
                  <a:cs typeface="Times New Roman" panose="02020603050405020304" pitchFamily="18" charset="0"/>
                </a:rPr>
                <a:t>, Predicted</a:t>
              </a:r>
              <a:endParaRPr lang="en-US" altLang="en-US" sz="1200">
                <a:latin typeface="Times New Roman" panose="02020603050405020304" pitchFamily="18" charset="0"/>
              </a:endParaRPr>
            </a:p>
            <a:p>
              <a:pPr algn="just"/>
              <a:r>
                <a:rPr lang="en-US" altLang="en-US" sz="1400">
                  <a:latin typeface="Times New Roman" panose="02020603050405020304" pitchFamily="18" charset="0"/>
                  <a:cs typeface="Times New Roman" panose="02020603050405020304" pitchFamily="18" charset="0"/>
                </a:rPr>
                <a:t>value</a:t>
              </a:r>
              <a:endParaRPr lang="en-US" altLang="en-US" sz="2800">
                <a:latin typeface="Times New Roman" panose="02020603050405020304" pitchFamily="18" charset="0"/>
              </a:endParaRPr>
            </a:p>
          </p:txBody>
        </p:sp>
      </p:grpSp>
      <p:graphicFrame>
        <p:nvGraphicFramePr>
          <p:cNvPr id="1026" name="Object 373">
            <a:extLst>
              <a:ext uri="{FF2B5EF4-FFF2-40B4-BE49-F238E27FC236}">
                <a16:creationId xmlns:a16="http://schemas.microsoft.com/office/drawing/2014/main" id="{CC04B6F6-C01F-4246-94E8-AABF9E68C68E}"/>
              </a:ext>
            </a:extLst>
          </p:cNvPr>
          <p:cNvGraphicFramePr>
            <a:graphicFrameLocks noChangeAspect="1"/>
          </p:cNvGraphicFramePr>
          <p:nvPr>
            <p:extLst>
              <p:ext uri="{D42A27DB-BD31-4B8C-83A1-F6EECF244321}">
                <p14:modId xmlns:p14="http://schemas.microsoft.com/office/powerpoint/2010/main" val="580390782"/>
              </p:ext>
            </p:extLst>
          </p:nvPr>
        </p:nvGraphicFramePr>
        <p:xfrm>
          <a:off x="479468" y="1652587"/>
          <a:ext cx="1905000" cy="523875"/>
        </p:xfrm>
        <a:graphic>
          <a:graphicData uri="http://schemas.openxmlformats.org/presentationml/2006/ole">
            <mc:AlternateContent xmlns:mc="http://schemas.openxmlformats.org/markup-compatibility/2006">
              <mc:Choice xmlns:v="urn:schemas-microsoft-com:vml" Requires="v">
                <p:oleObj spid="_x0000_s1089" name="Equation" r:id="rId4" imgW="1422400" imgH="393700" progId="Equation.3">
                  <p:embed/>
                </p:oleObj>
              </mc:Choice>
              <mc:Fallback>
                <p:oleObj name="Equation" r:id="rId4" imgW="1422400" imgH="393700" progId="Equation.3">
                  <p:embed/>
                  <p:pic>
                    <p:nvPicPr>
                      <p:cNvPr id="0" name="Object 37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9468" y="1652587"/>
                        <a:ext cx="1905000" cy="523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6" name="Rectangle 379">
            <a:extLst>
              <a:ext uri="{FF2B5EF4-FFF2-40B4-BE49-F238E27FC236}">
                <a16:creationId xmlns:a16="http://schemas.microsoft.com/office/drawing/2014/main" id="{FC81EBB7-9FA6-464B-877F-9396A5EE59C6}"/>
              </a:ext>
            </a:extLst>
          </p:cNvPr>
          <p:cNvSpPr>
            <a:spLocks noChangeArrowheads="1"/>
          </p:cNvSpPr>
          <p:nvPr/>
        </p:nvSpPr>
        <p:spPr bwMode="auto">
          <a:xfrm>
            <a:off x="327068" y="2462491"/>
            <a:ext cx="12192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just"/>
            <a:r>
              <a:rPr lang="en-US" altLang="en-US" sz="1800">
                <a:latin typeface="Times New Roman" panose="02020603050405020304" pitchFamily="18" charset="0"/>
                <a:cs typeface="Times New Roman" panose="02020603050405020304" pitchFamily="18" charset="0"/>
              </a:rPr>
              <a:t>Slope </a:t>
            </a:r>
            <a:endParaRPr lang="en-US" altLang="en-US" sz="3600">
              <a:latin typeface="Times New Roman" panose="02020603050405020304" pitchFamily="18" charset="0"/>
            </a:endParaRPr>
          </a:p>
        </p:txBody>
      </p:sp>
      <p:graphicFrame>
        <p:nvGraphicFramePr>
          <p:cNvPr id="1027" name="Object 378">
            <a:extLst>
              <a:ext uri="{FF2B5EF4-FFF2-40B4-BE49-F238E27FC236}">
                <a16:creationId xmlns:a16="http://schemas.microsoft.com/office/drawing/2014/main" id="{BC6C146D-6EF0-4380-88D8-222B47B9BDFF}"/>
              </a:ext>
            </a:extLst>
          </p:cNvPr>
          <p:cNvGraphicFramePr>
            <a:graphicFrameLocks noChangeAspect="1"/>
          </p:cNvGraphicFramePr>
          <p:nvPr>
            <p:extLst>
              <p:ext uri="{D42A27DB-BD31-4B8C-83A1-F6EECF244321}">
                <p14:modId xmlns:p14="http://schemas.microsoft.com/office/powerpoint/2010/main" val="4032203602"/>
              </p:ext>
            </p:extLst>
          </p:nvPr>
        </p:nvGraphicFramePr>
        <p:xfrm>
          <a:off x="936668" y="2384425"/>
          <a:ext cx="685800" cy="573087"/>
        </p:xfrm>
        <a:graphic>
          <a:graphicData uri="http://schemas.openxmlformats.org/presentationml/2006/ole">
            <mc:AlternateContent xmlns:mc="http://schemas.openxmlformats.org/markup-compatibility/2006">
              <mc:Choice xmlns:v="urn:schemas-microsoft-com:vml" Requires="v">
                <p:oleObj spid="_x0000_s1090" name="Equation" r:id="rId6" imgW="469696" imgH="393529" progId="Equation.3">
                  <p:embed/>
                </p:oleObj>
              </mc:Choice>
              <mc:Fallback>
                <p:oleObj name="Equation" r:id="rId6" imgW="469696" imgH="393529" progId="Equation.3">
                  <p:embed/>
                  <p:pic>
                    <p:nvPicPr>
                      <p:cNvPr id="0" name="Object 37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36668" y="2384425"/>
                        <a:ext cx="685800" cy="5730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8" name="Object 377">
            <a:extLst>
              <a:ext uri="{FF2B5EF4-FFF2-40B4-BE49-F238E27FC236}">
                <a16:creationId xmlns:a16="http://schemas.microsoft.com/office/drawing/2014/main" id="{96AA86B7-080A-4108-A2D1-1AAD5F4E0F12}"/>
              </a:ext>
            </a:extLst>
          </p:cNvPr>
          <p:cNvGraphicFramePr>
            <a:graphicFrameLocks noChangeAspect="1"/>
          </p:cNvGraphicFramePr>
          <p:nvPr>
            <p:extLst>
              <p:ext uri="{D42A27DB-BD31-4B8C-83A1-F6EECF244321}">
                <p14:modId xmlns:p14="http://schemas.microsoft.com/office/powerpoint/2010/main" val="4183019478"/>
              </p:ext>
            </p:extLst>
          </p:nvPr>
        </p:nvGraphicFramePr>
        <p:xfrm>
          <a:off x="936668" y="3044825"/>
          <a:ext cx="838200" cy="579437"/>
        </p:xfrm>
        <a:graphic>
          <a:graphicData uri="http://schemas.openxmlformats.org/presentationml/2006/ole">
            <mc:AlternateContent xmlns:mc="http://schemas.openxmlformats.org/markup-compatibility/2006">
              <mc:Choice xmlns:v="urn:schemas-microsoft-com:vml" Requires="v">
                <p:oleObj spid="_x0000_s1091" name="Equation" r:id="rId8" imgW="647419" imgH="444307" progId="Equation.3">
                  <p:embed/>
                </p:oleObj>
              </mc:Choice>
              <mc:Fallback>
                <p:oleObj name="Equation" r:id="rId8" imgW="647419" imgH="444307" progId="Equation.3">
                  <p:embed/>
                  <p:pic>
                    <p:nvPicPr>
                      <p:cNvPr id="0" name="Object 37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36668" y="3044825"/>
                        <a:ext cx="838200" cy="5794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9" name="Object 376">
            <a:extLst>
              <a:ext uri="{FF2B5EF4-FFF2-40B4-BE49-F238E27FC236}">
                <a16:creationId xmlns:a16="http://schemas.microsoft.com/office/drawing/2014/main" id="{2B53FA70-A57F-4F91-AF55-C8C066ABFFF0}"/>
              </a:ext>
            </a:extLst>
          </p:cNvPr>
          <p:cNvGraphicFramePr>
            <a:graphicFrameLocks noChangeAspect="1"/>
          </p:cNvGraphicFramePr>
          <p:nvPr>
            <p:extLst>
              <p:ext uri="{D42A27DB-BD31-4B8C-83A1-F6EECF244321}">
                <p14:modId xmlns:p14="http://schemas.microsoft.com/office/powerpoint/2010/main" val="484178735"/>
              </p:ext>
            </p:extLst>
          </p:nvPr>
        </p:nvGraphicFramePr>
        <p:xfrm>
          <a:off x="936668" y="3709987"/>
          <a:ext cx="990600" cy="301625"/>
        </p:xfrm>
        <a:graphic>
          <a:graphicData uri="http://schemas.openxmlformats.org/presentationml/2006/ole">
            <mc:AlternateContent xmlns:mc="http://schemas.openxmlformats.org/markup-compatibility/2006">
              <mc:Choice xmlns:v="urn:schemas-microsoft-com:vml" Requires="v">
                <p:oleObj spid="_x0000_s1092" name="Equation" r:id="rId10" imgW="749300" imgH="228600" progId="Equation.3">
                  <p:embed/>
                </p:oleObj>
              </mc:Choice>
              <mc:Fallback>
                <p:oleObj name="Equation" r:id="rId10" imgW="749300" imgH="228600" progId="Equation.3">
                  <p:embed/>
                  <p:pic>
                    <p:nvPicPr>
                      <p:cNvPr id="0" name="Object 37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936668" y="3709987"/>
                        <a:ext cx="990600" cy="301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30" name="Object 383">
            <a:extLst>
              <a:ext uri="{FF2B5EF4-FFF2-40B4-BE49-F238E27FC236}">
                <a16:creationId xmlns:a16="http://schemas.microsoft.com/office/drawing/2014/main" id="{238175CC-9F41-461B-B25F-C25B7D637AB4}"/>
              </a:ext>
            </a:extLst>
          </p:cNvPr>
          <p:cNvGraphicFramePr>
            <a:graphicFrameLocks noChangeAspect="1"/>
          </p:cNvGraphicFramePr>
          <p:nvPr>
            <p:extLst>
              <p:ext uri="{D42A27DB-BD31-4B8C-83A1-F6EECF244321}">
                <p14:modId xmlns:p14="http://schemas.microsoft.com/office/powerpoint/2010/main" val="3381668407"/>
              </p:ext>
            </p:extLst>
          </p:nvPr>
        </p:nvGraphicFramePr>
        <p:xfrm>
          <a:off x="403268" y="4395787"/>
          <a:ext cx="2362200" cy="306388"/>
        </p:xfrm>
        <a:graphic>
          <a:graphicData uri="http://schemas.openxmlformats.org/presentationml/2006/ole">
            <mc:AlternateContent xmlns:mc="http://schemas.openxmlformats.org/markup-compatibility/2006">
              <mc:Choice xmlns:v="urn:schemas-microsoft-com:vml" Requires="v">
                <p:oleObj spid="_x0000_s1093" name="Equation" r:id="rId12" imgW="1765300" imgH="228600" progId="Equation.3">
                  <p:embed/>
                </p:oleObj>
              </mc:Choice>
              <mc:Fallback>
                <p:oleObj name="Equation" r:id="rId12" imgW="1765300" imgH="228600" progId="Equation.3">
                  <p:embed/>
                  <p:pic>
                    <p:nvPicPr>
                      <p:cNvPr id="0" name="Object 38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03268" y="4395787"/>
                        <a:ext cx="2362200" cy="306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31" name="Object 385">
            <a:extLst>
              <a:ext uri="{FF2B5EF4-FFF2-40B4-BE49-F238E27FC236}">
                <a16:creationId xmlns:a16="http://schemas.microsoft.com/office/drawing/2014/main" id="{A66C942C-5FEC-4C8A-98F4-778602E54D36}"/>
              </a:ext>
            </a:extLst>
          </p:cNvPr>
          <p:cNvGraphicFramePr>
            <a:graphicFrameLocks noChangeAspect="1"/>
          </p:cNvGraphicFramePr>
          <p:nvPr>
            <p:extLst>
              <p:ext uri="{D42A27DB-BD31-4B8C-83A1-F6EECF244321}">
                <p14:modId xmlns:p14="http://schemas.microsoft.com/office/powerpoint/2010/main" val="2878407316"/>
              </p:ext>
            </p:extLst>
          </p:nvPr>
        </p:nvGraphicFramePr>
        <p:xfrm>
          <a:off x="631868" y="4776787"/>
          <a:ext cx="1625600" cy="347663"/>
        </p:xfrm>
        <a:graphic>
          <a:graphicData uri="http://schemas.openxmlformats.org/presentationml/2006/ole">
            <mc:AlternateContent xmlns:mc="http://schemas.openxmlformats.org/markup-compatibility/2006">
              <mc:Choice xmlns:v="urn:schemas-microsoft-com:vml" Requires="v">
                <p:oleObj spid="_x0000_s1094" name="Equation" r:id="rId14" imgW="1066680" imgH="228600" progId="Equation.3">
                  <p:embed/>
                </p:oleObj>
              </mc:Choice>
              <mc:Fallback>
                <p:oleObj name="Equation" r:id="rId14" imgW="1066680" imgH="228600" progId="Equation.3">
                  <p:embed/>
                  <p:pic>
                    <p:nvPicPr>
                      <p:cNvPr id="0" name="Object 385"/>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31868" y="4776787"/>
                        <a:ext cx="1625600" cy="3476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7" name="Rectangle 389">
            <a:extLst>
              <a:ext uri="{FF2B5EF4-FFF2-40B4-BE49-F238E27FC236}">
                <a16:creationId xmlns:a16="http://schemas.microsoft.com/office/drawing/2014/main" id="{C0E68574-3BFD-4B55-A5BF-338C35CBFD43}"/>
              </a:ext>
            </a:extLst>
          </p:cNvPr>
          <p:cNvSpPr>
            <a:spLocks noChangeArrowheads="1"/>
          </p:cNvSpPr>
          <p:nvPr/>
        </p:nvSpPr>
        <p:spPr bwMode="auto">
          <a:xfrm>
            <a:off x="2674938" y="5486400"/>
            <a:ext cx="6469062"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a:r>
              <a:rPr lang="en-US" altLang="en-US" sz="1600" b="1"/>
              <a:t>Figure 1</a:t>
            </a:r>
            <a:r>
              <a:rPr lang="en-US" altLang="en-US" sz="1600"/>
              <a:t>  Graphical interpretation of the first step of Euler’s method</a:t>
            </a:r>
            <a:r>
              <a:rPr lang="en-US" altLang="en-US" sz="19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4" name="Rectangle 2">
            <a:extLst>
              <a:ext uri="{FF2B5EF4-FFF2-40B4-BE49-F238E27FC236}">
                <a16:creationId xmlns:a16="http://schemas.microsoft.com/office/drawing/2014/main" id="{0898E7B6-54D3-4B15-83FC-6E77A54630B4}"/>
              </a:ext>
            </a:extLst>
          </p:cNvPr>
          <p:cNvSpPr>
            <a:spLocks noGrp="1" noChangeArrowheads="1"/>
          </p:cNvSpPr>
          <p:nvPr>
            <p:ph type="title"/>
          </p:nvPr>
        </p:nvSpPr>
        <p:spPr/>
        <p:txBody>
          <a:bodyPr/>
          <a:lstStyle/>
          <a:p>
            <a:r>
              <a:rPr lang="en-US" altLang="en-US"/>
              <a:t>Euler’s Method</a:t>
            </a:r>
          </a:p>
        </p:txBody>
      </p:sp>
      <p:graphicFrame>
        <p:nvGraphicFramePr>
          <p:cNvPr id="2051" name="Object 45">
            <a:extLst>
              <a:ext uri="{FF2B5EF4-FFF2-40B4-BE49-F238E27FC236}">
                <a16:creationId xmlns:a16="http://schemas.microsoft.com/office/drawing/2014/main" id="{D43C9DFB-E168-49E0-81C4-3D98D8BF13D2}"/>
              </a:ext>
            </a:extLst>
          </p:cNvPr>
          <p:cNvGraphicFramePr>
            <a:graphicFrameLocks noGrp="1" noChangeAspect="1"/>
          </p:cNvGraphicFramePr>
          <p:nvPr>
            <p:ph idx="1"/>
          </p:nvPr>
        </p:nvGraphicFramePr>
        <p:xfrm>
          <a:off x="381000" y="3810000"/>
          <a:ext cx="1219200" cy="385763"/>
        </p:xfrm>
        <a:graphic>
          <a:graphicData uri="http://schemas.openxmlformats.org/presentationml/2006/ole">
            <mc:AlternateContent xmlns:mc="http://schemas.openxmlformats.org/markup-compatibility/2006">
              <mc:Choice xmlns:v="urn:schemas-microsoft-com:vml" Requires="v">
                <p:oleObj spid="_x0000_s2091" name="Equation" r:id="rId4" imgW="723600" imgH="228600" progId="Equation.3">
                  <p:embed/>
                </p:oleObj>
              </mc:Choice>
              <mc:Fallback>
                <p:oleObj name="Equation" r:id="rId4" imgW="723600" imgH="228600" progId="Equation.3">
                  <p:embed/>
                  <p:pic>
                    <p:nvPicPr>
                      <p:cNvPr id="0" name="Object 4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 y="3810000"/>
                        <a:ext cx="1219200" cy="385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2055" name="Group 16">
            <a:extLst>
              <a:ext uri="{FF2B5EF4-FFF2-40B4-BE49-F238E27FC236}">
                <a16:creationId xmlns:a16="http://schemas.microsoft.com/office/drawing/2014/main" id="{23A11EE7-F46A-4D39-9B84-0803CDE4F89F}"/>
              </a:ext>
            </a:extLst>
          </p:cNvPr>
          <p:cNvGrpSpPr>
            <a:grpSpLocks noChangeAspect="1"/>
          </p:cNvGrpSpPr>
          <p:nvPr/>
        </p:nvGrpSpPr>
        <p:grpSpPr bwMode="auto">
          <a:xfrm>
            <a:off x="2743200" y="1981200"/>
            <a:ext cx="6172200" cy="3859213"/>
            <a:chOff x="2100" y="4152"/>
            <a:chExt cx="8100" cy="5064"/>
          </a:xfrm>
        </p:grpSpPr>
        <p:sp>
          <p:nvSpPr>
            <p:cNvPr id="2057" name="AutoShape 17">
              <a:extLst>
                <a:ext uri="{FF2B5EF4-FFF2-40B4-BE49-F238E27FC236}">
                  <a16:creationId xmlns:a16="http://schemas.microsoft.com/office/drawing/2014/main" id="{0A09DCEA-C1C8-4A81-A1AC-6B1C0B6BB7B4}"/>
                </a:ext>
              </a:extLst>
            </p:cNvPr>
            <p:cNvSpPr>
              <a:spLocks noChangeAspect="1" noChangeArrowheads="1"/>
            </p:cNvSpPr>
            <p:nvPr/>
          </p:nvSpPr>
          <p:spPr bwMode="auto">
            <a:xfrm>
              <a:off x="2100" y="4152"/>
              <a:ext cx="8100" cy="5064"/>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058" name="Line 18">
              <a:extLst>
                <a:ext uri="{FF2B5EF4-FFF2-40B4-BE49-F238E27FC236}">
                  <a16:creationId xmlns:a16="http://schemas.microsoft.com/office/drawing/2014/main" id="{A3A82BBF-B492-44C8-94CA-FACCB6AD8E63}"/>
                </a:ext>
              </a:extLst>
            </p:cNvPr>
            <p:cNvSpPr>
              <a:spLocks noChangeShapeType="1"/>
            </p:cNvSpPr>
            <p:nvPr/>
          </p:nvSpPr>
          <p:spPr bwMode="auto">
            <a:xfrm flipV="1">
              <a:off x="3008" y="4349"/>
              <a:ext cx="0" cy="45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59" name="Freeform 19">
              <a:extLst>
                <a:ext uri="{FF2B5EF4-FFF2-40B4-BE49-F238E27FC236}">
                  <a16:creationId xmlns:a16="http://schemas.microsoft.com/office/drawing/2014/main" id="{7447F1C5-28DF-4121-AB8C-C68ED2D33EA6}"/>
                </a:ext>
              </a:extLst>
            </p:cNvPr>
            <p:cNvSpPr>
              <a:spLocks/>
            </p:cNvSpPr>
            <p:nvPr/>
          </p:nvSpPr>
          <p:spPr bwMode="auto">
            <a:xfrm>
              <a:off x="2288" y="5248"/>
              <a:ext cx="5580" cy="2429"/>
            </a:xfrm>
            <a:custGeom>
              <a:avLst/>
              <a:gdLst>
                <a:gd name="T0" fmla="*/ 0 w 5580"/>
                <a:gd name="T1" fmla="*/ 2156 h 2430"/>
                <a:gd name="T2" fmla="*/ 900 w 5580"/>
                <a:gd name="T3" fmla="*/ 2336 h 2430"/>
                <a:gd name="T4" fmla="*/ 2160 w 5580"/>
                <a:gd name="T5" fmla="*/ 2336 h 2430"/>
                <a:gd name="T6" fmla="*/ 3780 w 5580"/>
                <a:gd name="T7" fmla="*/ 1796 h 2430"/>
                <a:gd name="T8" fmla="*/ 5580 w 5580"/>
                <a:gd name="T9" fmla="*/ 0 h 2430"/>
                <a:gd name="T10" fmla="*/ 0 60000 65536"/>
                <a:gd name="T11" fmla="*/ 0 60000 65536"/>
                <a:gd name="T12" fmla="*/ 0 60000 65536"/>
                <a:gd name="T13" fmla="*/ 0 60000 65536"/>
                <a:gd name="T14" fmla="*/ 0 60000 65536"/>
                <a:gd name="T15" fmla="*/ 0 w 5580"/>
                <a:gd name="T16" fmla="*/ 0 h 2430"/>
                <a:gd name="T17" fmla="*/ 5580 w 5580"/>
                <a:gd name="T18" fmla="*/ 2430 h 2430"/>
              </a:gdLst>
              <a:ahLst/>
              <a:cxnLst>
                <a:cxn ang="T10">
                  <a:pos x="T0" y="T1"/>
                </a:cxn>
                <a:cxn ang="T11">
                  <a:pos x="T2" y="T3"/>
                </a:cxn>
                <a:cxn ang="T12">
                  <a:pos x="T4" y="T5"/>
                </a:cxn>
                <a:cxn ang="T13">
                  <a:pos x="T6" y="T7"/>
                </a:cxn>
                <a:cxn ang="T14">
                  <a:pos x="T8" y="T9"/>
                </a:cxn>
              </a:cxnLst>
              <a:rect l="T15" t="T16" r="T17" b="T18"/>
              <a:pathLst>
                <a:path w="5580" h="2430">
                  <a:moveTo>
                    <a:pt x="0" y="2160"/>
                  </a:moveTo>
                  <a:cubicBezTo>
                    <a:pt x="270" y="2235"/>
                    <a:pt x="540" y="2310"/>
                    <a:pt x="900" y="2340"/>
                  </a:cubicBezTo>
                  <a:cubicBezTo>
                    <a:pt x="1260" y="2370"/>
                    <a:pt x="1680" y="2430"/>
                    <a:pt x="2160" y="2340"/>
                  </a:cubicBezTo>
                  <a:cubicBezTo>
                    <a:pt x="2640" y="2250"/>
                    <a:pt x="3210" y="2190"/>
                    <a:pt x="3780" y="1800"/>
                  </a:cubicBezTo>
                  <a:cubicBezTo>
                    <a:pt x="4350" y="1410"/>
                    <a:pt x="5280" y="300"/>
                    <a:pt x="5580" y="0"/>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060" name="Line 20">
              <a:extLst>
                <a:ext uri="{FF2B5EF4-FFF2-40B4-BE49-F238E27FC236}">
                  <a16:creationId xmlns:a16="http://schemas.microsoft.com/office/drawing/2014/main" id="{5EFE0340-6DA6-4B6C-9375-F14199F6E431}"/>
                </a:ext>
              </a:extLst>
            </p:cNvPr>
            <p:cNvSpPr>
              <a:spLocks noChangeShapeType="1"/>
            </p:cNvSpPr>
            <p:nvPr/>
          </p:nvSpPr>
          <p:spPr bwMode="auto">
            <a:xfrm>
              <a:off x="5348" y="7409"/>
              <a:ext cx="0" cy="720"/>
            </a:xfrm>
            <a:prstGeom prst="line">
              <a:avLst/>
            </a:prstGeom>
            <a:noFill/>
            <a:ln w="9525" cap="rnd">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061" name="Line 21">
              <a:extLst>
                <a:ext uri="{FF2B5EF4-FFF2-40B4-BE49-F238E27FC236}">
                  <a16:creationId xmlns:a16="http://schemas.microsoft.com/office/drawing/2014/main" id="{FE73FA37-21AE-4B33-8B05-2624A75FE8BC}"/>
                </a:ext>
              </a:extLst>
            </p:cNvPr>
            <p:cNvSpPr>
              <a:spLocks noChangeShapeType="1"/>
            </p:cNvSpPr>
            <p:nvPr/>
          </p:nvSpPr>
          <p:spPr bwMode="auto">
            <a:xfrm>
              <a:off x="7508" y="5609"/>
              <a:ext cx="0" cy="2520"/>
            </a:xfrm>
            <a:prstGeom prst="line">
              <a:avLst/>
            </a:prstGeom>
            <a:noFill/>
            <a:ln w="9525" cap="rnd">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062" name="Freeform 22">
              <a:extLst>
                <a:ext uri="{FF2B5EF4-FFF2-40B4-BE49-F238E27FC236}">
                  <a16:creationId xmlns:a16="http://schemas.microsoft.com/office/drawing/2014/main" id="{CDB5D4A9-416D-4DAB-B53C-44D26A6C1C43}"/>
                </a:ext>
              </a:extLst>
            </p:cNvPr>
            <p:cNvSpPr>
              <a:spLocks/>
            </p:cNvSpPr>
            <p:nvPr/>
          </p:nvSpPr>
          <p:spPr bwMode="auto">
            <a:xfrm>
              <a:off x="6487" y="7297"/>
              <a:ext cx="134" cy="289"/>
            </a:xfrm>
            <a:custGeom>
              <a:avLst/>
              <a:gdLst>
                <a:gd name="T0" fmla="*/ 0 w 134"/>
                <a:gd name="T1" fmla="*/ 0 h 290"/>
                <a:gd name="T2" fmla="*/ 40 w 134"/>
                <a:gd name="T3" fmla="*/ 13 h 290"/>
                <a:gd name="T4" fmla="*/ 93 w 134"/>
                <a:gd name="T5" fmla="*/ 66 h 290"/>
                <a:gd name="T6" fmla="*/ 119 w 134"/>
                <a:gd name="T7" fmla="*/ 286 h 290"/>
                <a:gd name="T8" fmla="*/ 0 60000 65536"/>
                <a:gd name="T9" fmla="*/ 0 60000 65536"/>
                <a:gd name="T10" fmla="*/ 0 60000 65536"/>
                <a:gd name="T11" fmla="*/ 0 60000 65536"/>
                <a:gd name="T12" fmla="*/ 0 w 134"/>
                <a:gd name="T13" fmla="*/ 0 h 290"/>
                <a:gd name="T14" fmla="*/ 134 w 134"/>
                <a:gd name="T15" fmla="*/ 290 h 290"/>
              </a:gdLst>
              <a:ahLst/>
              <a:cxnLst>
                <a:cxn ang="T8">
                  <a:pos x="T0" y="T1"/>
                </a:cxn>
                <a:cxn ang="T9">
                  <a:pos x="T2" y="T3"/>
                </a:cxn>
                <a:cxn ang="T10">
                  <a:pos x="T4" y="T5"/>
                </a:cxn>
                <a:cxn ang="T11">
                  <a:pos x="T6" y="T7"/>
                </a:cxn>
              </a:cxnLst>
              <a:rect l="T12" t="T13" r="T14" b="T15"/>
              <a:pathLst>
                <a:path w="134" h="290">
                  <a:moveTo>
                    <a:pt x="0" y="0"/>
                  </a:moveTo>
                  <a:cubicBezTo>
                    <a:pt x="13" y="4"/>
                    <a:pt x="29" y="5"/>
                    <a:pt x="40" y="13"/>
                  </a:cubicBezTo>
                  <a:cubicBezTo>
                    <a:pt x="60" y="27"/>
                    <a:pt x="93" y="66"/>
                    <a:pt x="93" y="66"/>
                  </a:cubicBezTo>
                  <a:cubicBezTo>
                    <a:pt x="134" y="191"/>
                    <a:pt x="119" y="117"/>
                    <a:pt x="119" y="290"/>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063" name="Text Box 23">
              <a:extLst>
                <a:ext uri="{FF2B5EF4-FFF2-40B4-BE49-F238E27FC236}">
                  <a16:creationId xmlns:a16="http://schemas.microsoft.com/office/drawing/2014/main" id="{781A3110-797D-4F07-BD84-A9845100664C}"/>
                </a:ext>
              </a:extLst>
            </p:cNvPr>
            <p:cNvSpPr txBox="1">
              <a:spLocks noChangeArrowheads="1"/>
            </p:cNvSpPr>
            <p:nvPr/>
          </p:nvSpPr>
          <p:spPr bwMode="auto">
            <a:xfrm>
              <a:off x="6420" y="7220"/>
              <a:ext cx="539" cy="544"/>
            </a:xfrm>
            <a:prstGeom prst="rect">
              <a:avLst/>
            </a:prstGeom>
            <a:solidFill>
              <a:srgbClr val="FFFFFF">
                <a:alpha val="0"/>
              </a:srgbClr>
            </a:solidFill>
            <a:ln w="9525">
              <a:solidFill>
                <a:srgbClr val="FFFFFF"/>
              </a:solidFill>
              <a:miter lim="800000"/>
              <a:headEnd/>
              <a:tailEnd/>
            </a:ln>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eaLnBrk="1" hangingPunct="1"/>
              <a:r>
                <a:rPr lang="en-US" altLang="en-US" sz="1200">
                  <a:latin typeface="Times New Roman" panose="02020603050405020304" pitchFamily="18" charset="0"/>
                </a:rPr>
                <a:t> Φ</a:t>
              </a:r>
              <a:endParaRPr lang="en-US" altLang="en-US" sz="1900"/>
            </a:p>
          </p:txBody>
        </p:sp>
        <p:sp>
          <p:nvSpPr>
            <p:cNvPr id="2064" name="Line 24">
              <a:extLst>
                <a:ext uri="{FF2B5EF4-FFF2-40B4-BE49-F238E27FC236}">
                  <a16:creationId xmlns:a16="http://schemas.microsoft.com/office/drawing/2014/main" id="{D07A81BF-6B86-48C2-8724-53C59E6C1799}"/>
                </a:ext>
              </a:extLst>
            </p:cNvPr>
            <p:cNvSpPr>
              <a:spLocks noChangeShapeType="1"/>
            </p:cNvSpPr>
            <p:nvPr/>
          </p:nvSpPr>
          <p:spPr bwMode="auto">
            <a:xfrm flipV="1">
              <a:off x="5348" y="7048"/>
              <a:ext cx="2160" cy="54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65" name="Text Box 25">
              <a:extLst>
                <a:ext uri="{FF2B5EF4-FFF2-40B4-BE49-F238E27FC236}">
                  <a16:creationId xmlns:a16="http://schemas.microsoft.com/office/drawing/2014/main" id="{9722D275-4004-407D-AAA3-A78CA606FA20}"/>
                </a:ext>
              </a:extLst>
            </p:cNvPr>
            <p:cNvSpPr txBox="1">
              <a:spLocks noChangeArrowheads="1"/>
            </p:cNvSpPr>
            <p:nvPr/>
          </p:nvSpPr>
          <p:spPr bwMode="auto">
            <a:xfrm>
              <a:off x="5708" y="8129"/>
              <a:ext cx="1260" cy="541"/>
            </a:xfrm>
            <a:prstGeom prst="rect">
              <a:avLst/>
            </a:prstGeom>
            <a:solidFill>
              <a:srgbClr val="FFFFFF">
                <a:alpha val="0"/>
              </a:srgbClr>
            </a:solidFill>
            <a:ln w="9525">
              <a:solidFill>
                <a:srgbClr val="FFFFFF"/>
              </a:solidFill>
              <a:miter lim="800000"/>
              <a:headEnd/>
              <a:tailEnd/>
            </a:ln>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eaLnBrk="1" hangingPunct="1"/>
              <a:r>
                <a:rPr lang="en-US" altLang="en-US" sz="1200"/>
                <a:t>Step size</a:t>
              </a:r>
              <a:endParaRPr lang="en-US" altLang="en-US" sz="1900"/>
            </a:p>
          </p:txBody>
        </p:sp>
        <p:sp>
          <p:nvSpPr>
            <p:cNvPr id="2066" name="Line 26">
              <a:extLst>
                <a:ext uri="{FF2B5EF4-FFF2-40B4-BE49-F238E27FC236}">
                  <a16:creationId xmlns:a16="http://schemas.microsoft.com/office/drawing/2014/main" id="{8F447DF7-414C-4746-9124-1645FFFF41F6}"/>
                </a:ext>
              </a:extLst>
            </p:cNvPr>
            <p:cNvSpPr>
              <a:spLocks noChangeShapeType="1"/>
            </p:cNvSpPr>
            <p:nvPr/>
          </p:nvSpPr>
          <p:spPr bwMode="auto">
            <a:xfrm>
              <a:off x="6248" y="7768"/>
              <a:ext cx="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67" name="Line 27">
              <a:extLst>
                <a:ext uri="{FF2B5EF4-FFF2-40B4-BE49-F238E27FC236}">
                  <a16:creationId xmlns:a16="http://schemas.microsoft.com/office/drawing/2014/main" id="{F5FBEF2F-2AC0-4A7B-A5A7-A575918359BD}"/>
                </a:ext>
              </a:extLst>
            </p:cNvPr>
            <p:cNvSpPr>
              <a:spLocks noChangeShapeType="1"/>
            </p:cNvSpPr>
            <p:nvPr/>
          </p:nvSpPr>
          <p:spPr bwMode="auto">
            <a:xfrm flipH="1">
              <a:off x="5348" y="7940"/>
              <a:ext cx="892" cy="9"/>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68" name="Line 28">
              <a:extLst>
                <a:ext uri="{FF2B5EF4-FFF2-40B4-BE49-F238E27FC236}">
                  <a16:creationId xmlns:a16="http://schemas.microsoft.com/office/drawing/2014/main" id="{6D1B403D-8A15-494A-B798-3CB7CE8B6899}"/>
                </a:ext>
              </a:extLst>
            </p:cNvPr>
            <p:cNvSpPr>
              <a:spLocks noChangeShapeType="1"/>
            </p:cNvSpPr>
            <p:nvPr/>
          </p:nvSpPr>
          <p:spPr bwMode="auto">
            <a:xfrm>
              <a:off x="6608" y="7949"/>
              <a:ext cx="90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69" name="Text Box 29">
              <a:extLst>
                <a:ext uri="{FF2B5EF4-FFF2-40B4-BE49-F238E27FC236}">
                  <a16:creationId xmlns:a16="http://schemas.microsoft.com/office/drawing/2014/main" id="{18CA7B8E-752C-4806-9663-7877BE9AF1DD}"/>
                </a:ext>
              </a:extLst>
            </p:cNvPr>
            <p:cNvSpPr txBox="1">
              <a:spLocks noChangeArrowheads="1"/>
            </p:cNvSpPr>
            <p:nvPr/>
          </p:nvSpPr>
          <p:spPr bwMode="auto">
            <a:xfrm>
              <a:off x="6240" y="7759"/>
              <a:ext cx="539" cy="541"/>
            </a:xfrm>
            <a:prstGeom prst="rect">
              <a:avLst/>
            </a:prstGeom>
            <a:solidFill>
              <a:srgbClr val="FFFFFF">
                <a:alpha val="0"/>
              </a:srgbClr>
            </a:solidFill>
            <a:ln w="9525">
              <a:solidFill>
                <a:srgbClr val="FFFFFF"/>
              </a:solidFill>
              <a:miter lim="800000"/>
              <a:headEnd/>
              <a:tailEnd/>
            </a:ln>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eaLnBrk="1" hangingPunct="1"/>
              <a:r>
                <a:rPr lang="en-US" altLang="en-US" sz="1200" i="1"/>
                <a:t>h</a:t>
              </a:r>
              <a:endParaRPr lang="en-US" altLang="en-US" sz="1900"/>
            </a:p>
          </p:txBody>
        </p:sp>
        <p:sp>
          <p:nvSpPr>
            <p:cNvPr id="2070" name="Line 30">
              <a:extLst>
                <a:ext uri="{FF2B5EF4-FFF2-40B4-BE49-F238E27FC236}">
                  <a16:creationId xmlns:a16="http://schemas.microsoft.com/office/drawing/2014/main" id="{4197CBE5-BC39-4BC0-AA7A-FADAE92BE4B4}"/>
                </a:ext>
              </a:extLst>
            </p:cNvPr>
            <p:cNvSpPr>
              <a:spLocks noChangeShapeType="1"/>
            </p:cNvSpPr>
            <p:nvPr/>
          </p:nvSpPr>
          <p:spPr bwMode="auto">
            <a:xfrm>
              <a:off x="5348" y="7589"/>
              <a:ext cx="2160" cy="0"/>
            </a:xfrm>
            <a:prstGeom prst="line">
              <a:avLst/>
            </a:prstGeom>
            <a:noFill/>
            <a:ln w="9525" cap="rnd">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071" name="Text Box 31">
              <a:extLst>
                <a:ext uri="{FF2B5EF4-FFF2-40B4-BE49-F238E27FC236}">
                  <a16:creationId xmlns:a16="http://schemas.microsoft.com/office/drawing/2014/main" id="{27BAE5D5-DFAD-4CBC-A1F9-E393EA036ADD}"/>
                </a:ext>
              </a:extLst>
            </p:cNvPr>
            <p:cNvSpPr txBox="1">
              <a:spLocks noChangeArrowheads="1"/>
            </p:cNvSpPr>
            <p:nvPr/>
          </p:nvSpPr>
          <p:spPr bwMode="auto">
            <a:xfrm>
              <a:off x="7500" y="5420"/>
              <a:ext cx="1432" cy="548"/>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eaLnBrk="1" hangingPunct="1"/>
              <a:r>
                <a:rPr lang="en-US" altLang="en-US" sz="1200"/>
                <a:t>True Value</a:t>
              </a:r>
              <a:endParaRPr lang="en-US" altLang="en-US" sz="1900"/>
            </a:p>
          </p:txBody>
        </p:sp>
        <p:sp>
          <p:nvSpPr>
            <p:cNvPr id="2072" name="Text Box 32">
              <a:extLst>
                <a:ext uri="{FF2B5EF4-FFF2-40B4-BE49-F238E27FC236}">
                  <a16:creationId xmlns:a16="http://schemas.microsoft.com/office/drawing/2014/main" id="{7389AD0C-CA78-42DB-A86C-C0683B04363F}"/>
                </a:ext>
              </a:extLst>
            </p:cNvPr>
            <p:cNvSpPr txBox="1">
              <a:spLocks noChangeArrowheads="1"/>
            </p:cNvSpPr>
            <p:nvPr/>
          </p:nvSpPr>
          <p:spPr bwMode="auto">
            <a:xfrm>
              <a:off x="7320" y="6492"/>
              <a:ext cx="2701" cy="720"/>
            </a:xfrm>
            <a:prstGeom prst="rect">
              <a:avLst/>
            </a:prstGeom>
            <a:solidFill>
              <a:srgbClr val="FFFFFF">
                <a:alpha val="0"/>
              </a:srgbClr>
            </a:solidFill>
            <a:ln w="9525">
              <a:solidFill>
                <a:srgbClr val="FFFFFF"/>
              </a:solidFill>
              <a:miter lim="800000"/>
              <a:headEnd/>
              <a:tailEnd/>
            </a:ln>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eaLnBrk="1" hangingPunct="1"/>
              <a:r>
                <a:rPr lang="en-US" altLang="en-US" sz="1200"/>
                <a:t> </a:t>
              </a:r>
            </a:p>
            <a:p>
              <a:pPr algn="l" eaLnBrk="1" hangingPunct="1"/>
              <a:r>
                <a:rPr lang="en-US" altLang="en-US" sz="1200"/>
                <a:t>  </a:t>
              </a:r>
              <a:r>
                <a:rPr lang="en-US" altLang="en-US" sz="1200" i="1"/>
                <a:t>y</a:t>
              </a:r>
              <a:r>
                <a:rPr lang="en-US" altLang="en-US" sz="1200" i="1" baseline="-25000"/>
                <a:t>i+1</a:t>
              </a:r>
              <a:r>
                <a:rPr lang="en-US" altLang="en-US" sz="1200" i="1"/>
                <a:t>,</a:t>
              </a:r>
              <a:r>
                <a:rPr lang="en-US" altLang="en-US" sz="1200"/>
                <a:t> Predicted value</a:t>
              </a:r>
              <a:endParaRPr lang="en-US" altLang="en-US" sz="1900"/>
            </a:p>
          </p:txBody>
        </p:sp>
        <p:sp>
          <p:nvSpPr>
            <p:cNvPr id="2073" name="Line 33">
              <a:extLst>
                <a:ext uri="{FF2B5EF4-FFF2-40B4-BE49-F238E27FC236}">
                  <a16:creationId xmlns:a16="http://schemas.microsoft.com/office/drawing/2014/main" id="{2E42E33C-C15B-473A-A0DD-1D2DC988E00A}"/>
                </a:ext>
              </a:extLst>
            </p:cNvPr>
            <p:cNvSpPr>
              <a:spLocks noChangeShapeType="1"/>
            </p:cNvSpPr>
            <p:nvPr/>
          </p:nvSpPr>
          <p:spPr bwMode="auto">
            <a:xfrm>
              <a:off x="5348" y="8129"/>
              <a:ext cx="0" cy="540"/>
            </a:xfrm>
            <a:prstGeom prst="line">
              <a:avLst/>
            </a:prstGeom>
            <a:noFill/>
            <a:ln w="9525" cap="rnd">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074" name="Line 34">
              <a:extLst>
                <a:ext uri="{FF2B5EF4-FFF2-40B4-BE49-F238E27FC236}">
                  <a16:creationId xmlns:a16="http://schemas.microsoft.com/office/drawing/2014/main" id="{07D224AA-D49D-49C7-A706-F3CEF452EFBE}"/>
                </a:ext>
              </a:extLst>
            </p:cNvPr>
            <p:cNvSpPr>
              <a:spLocks noChangeShapeType="1"/>
            </p:cNvSpPr>
            <p:nvPr/>
          </p:nvSpPr>
          <p:spPr bwMode="auto">
            <a:xfrm>
              <a:off x="7508" y="8129"/>
              <a:ext cx="0" cy="540"/>
            </a:xfrm>
            <a:prstGeom prst="line">
              <a:avLst/>
            </a:prstGeom>
            <a:noFill/>
            <a:ln w="9525" cap="rnd">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075" name="Text Box 35">
              <a:extLst>
                <a:ext uri="{FF2B5EF4-FFF2-40B4-BE49-F238E27FC236}">
                  <a16:creationId xmlns:a16="http://schemas.microsoft.com/office/drawing/2014/main" id="{E37081C8-C4A4-4EE8-AE99-CC7E17A840A5}"/>
                </a:ext>
              </a:extLst>
            </p:cNvPr>
            <p:cNvSpPr txBox="1">
              <a:spLocks noChangeArrowheads="1"/>
            </p:cNvSpPr>
            <p:nvPr/>
          </p:nvSpPr>
          <p:spPr bwMode="auto">
            <a:xfrm>
              <a:off x="4980" y="7220"/>
              <a:ext cx="540" cy="722"/>
            </a:xfrm>
            <a:prstGeom prst="rect">
              <a:avLst/>
            </a:prstGeom>
            <a:solidFill>
              <a:srgbClr val="FFFFFF">
                <a:alpha val="0"/>
              </a:srgbClr>
            </a:solidFill>
            <a:ln w="9525">
              <a:solidFill>
                <a:srgbClr val="FFFFFF"/>
              </a:solidFill>
              <a:miter lim="800000"/>
              <a:headEnd/>
              <a:tailEnd/>
            </a:ln>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eaLnBrk="1" hangingPunct="1"/>
              <a:endParaRPr lang="en-US" altLang="en-US" sz="1200"/>
            </a:p>
            <a:p>
              <a:pPr algn="l" eaLnBrk="1" hangingPunct="1"/>
              <a:r>
                <a:rPr lang="en-US" altLang="en-US" sz="1200" i="1"/>
                <a:t>y</a:t>
              </a:r>
              <a:r>
                <a:rPr lang="en-US" altLang="en-US" sz="1200" i="1" baseline="-25000"/>
                <a:t>i</a:t>
              </a:r>
              <a:endParaRPr lang="en-US" altLang="en-US" sz="1900"/>
            </a:p>
          </p:txBody>
        </p:sp>
        <p:sp>
          <p:nvSpPr>
            <p:cNvPr id="2076" name="Line 36">
              <a:extLst>
                <a:ext uri="{FF2B5EF4-FFF2-40B4-BE49-F238E27FC236}">
                  <a16:creationId xmlns:a16="http://schemas.microsoft.com/office/drawing/2014/main" id="{0DC63C44-FBE8-4D6B-B732-7DCD5F198E2F}"/>
                </a:ext>
              </a:extLst>
            </p:cNvPr>
            <p:cNvSpPr>
              <a:spLocks noChangeShapeType="1"/>
            </p:cNvSpPr>
            <p:nvPr/>
          </p:nvSpPr>
          <p:spPr bwMode="auto">
            <a:xfrm>
              <a:off x="2108" y="8489"/>
              <a:ext cx="666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77" name="Text Box 37">
              <a:extLst>
                <a:ext uri="{FF2B5EF4-FFF2-40B4-BE49-F238E27FC236}">
                  <a16:creationId xmlns:a16="http://schemas.microsoft.com/office/drawing/2014/main" id="{93587BCE-ADA0-4FB1-A572-CE9A450F7F3D}"/>
                </a:ext>
              </a:extLst>
            </p:cNvPr>
            <p:cNvSpPr txBox="1">
              <a:spLocks noChangeArrowheads="1"/>
            </p:cNvSpPr>
            <p:nvPr/>
          </p:nvSpPr>
          <p:spPr bwMode="auto">
            <a:xfrm>
              <a:off x="8768" y="8488"/>
              <a:ext cx="540" cy="539"/>
            </a:xfrm>
            <a:prstGeom prst="rect">
              <a:avLst/>
            </a:prstGeom>
            <a:solidFill>
              <a:srgbClr val="FFFFFF">
                <a:alpha val="0"/>
              </a:srgbClr>
            </a:solidFill>
            <a:ln w="9525">
              <a:solidFill>
                <a:srgbClr val="FFFFFF"/>
              </a:solidFill>
              <a:miter lim="800000"/>
              <a:headEnd/>
              <a:tailEnd/>
            </a:ln>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eaLnBrk="1" hangingPunct="1"/>
              <a:r>
                <a:rPr lang="en-US" altLang="en-US" sz="1200" i="1"/>
                <a:t>x</a:t>
              </a:r>
              <a:endParaRPr lang="en-US" altLang="en-US" sz="1900"/>
            </a:p>
          </p:txBody>
        </p:sp>
        <p:sp>
          <p:nvSpPr>
            <p:cNvPr id="2078" name="Text Box 38">
              <a:extLst>
                <a:ext uri="{FF2B5EF4-FFF2-40B4-BE49-F238E27FC236}">
                  <a16:creationId xmlns:a16="http://schemas.microsoft.com/office/drawing/2014/main" id="{41C300B5-5BFD-4B32-9441-61903C190832}"/>
                </a:ext>
              </a:extLst>
            </p:cNvPr>
            <p:cNvSpPr txBox="1">
              <a:spLocks noChangeArrowheads="1"/>
            </p:cNvSpPr>
            <p:nvPr/>
          </p:nvSpPr>
          <p:spPr bwMode="auto">
            <a:xfrm>
              <a:off x="2369" y="4372"/>
              <a:ext cx="540" cy="539"/>
            </a:xfrm>
            <a:prstGeom prst="rect">
              <a:avLst/>
            </a:prstGeom>
            <a:solidFill>
              <a:srgbClr val="FFFFFF">
                <a:alpha val="0"/>
              </a:srgbClr>
            </a:solidFill>
            <a:ln w="9525">
              <a:solidFill>
                <a:srgbClr val="FFFFFF"/>
              </a:solidFill>
              <a:miter lim="800000"/>
              <a:headEnd/>
              <a:tailEnd/>
            </a:ln>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eaLnBrk="1" hangingPunct="1"/>
              <a:r>
                <a:rPr lang="en-US" altLang="en-US" sz="1200" i="1"/>
                <a:t>y</a:t>
              </a:r>
              <a:endParaRPr lang="en-US" altLang="en-US" sz="1900"/>
            </a:p>
          </p:txBody>
        </p:sp>
        <p:sp>
          <p:nvSpPr>
            <p:cNvPr id="2079" name="Text Box 39">
              <a:extLst>
                <a:ext uri="{FF2B5EF4-FFF2-40B4-BE49-F238E27FC236}">
                  <a16:creationId xmlns:a16="http://schemas.microsoft.com/office/drawing/2014/main" id="{95C8B538-2909-4074-B425-752F86936EEB}"/>
                </a:ext>
              </a:extLst>
            </p:cNvPr>
            <p:cNvSpPr txBox="1">
              <a:spLocks noChangeArrowheads="1"/>
            </p:cNvSpPr>
            <p:nvPr/>
          </p:nvSpPr>
          <p:spPr bwMode="auto">
            <a:xfrm>
              <a:off x="4988" y="8668"/>
              <a:ext cx="720" cy="540"/>
            </a:xfrm>
            <a:prstGeom prst="rect">
              <a:avLst/>
            </a:prstGeom>
            <a:solidFill>
              <a:srgbClr val="FFFFFF">
                <a:alpha val="0"/>
              </a:srgbClr>
            </a:solidFill>
            <a:ln w="9525">
              <a:solidFill>
                <a:srgbClr val="FFFFFF"/>
              </a:solidFill>
              <a:miter lim="800000"/>
              <a:headEnd/>
              <a:tailEnd/>
            </a:ln>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eaLnBrk="1" hangingPunct="1"/>
              <a:r>
                <a:rPr lang="en-US" altLang="en-US" sz="1200" i="1"/>
                <a:t>x</a:t>
              </a:r>
              <a:r>
                <a:rPr lang="en-US" altLang="en-US" sz="1200" i="1" baseline="-25000"/>
                <a:t>i</a:t>
              </a:r>
              <a:endParaRPr lang="en-US" altLang="en-US" sz="1900"/>
            </a:p>
          </p:txBody>
        </p:sp>
        <p:sp>
          <p:nvSpPr>
            <p:cNvPr id="2080" name="Text Box 40">
              <a:extLst>
                <a:ext uri="{FF2B5EF4-FFF2-40B4-BE49-F238E27FC236}">
                  <a16:creationId xmlns:a16="http://schemas.microsoft.com/office/drawing/2014/main" id="{E2036D95-EB50-4DFA-9230-334894887F8D}"/>
                </a:ext>
              </a:extLst>
            </p:cNvPr>
            <p:cNvSpPr txBox="1">
              <a:spLocks noChangeArrowheads="1"/>
            </p:cNvSpPr>
            <p:nvPr/>
          </p:nvSpPr>
          <p:spPr bwMode="auto">
            <a:xfrm>
              <a:off x="7148" y="8668"/>
              <a:ext cx="720" cy="540"/>
            </a:xfrm>
            <a:prstGeom prst="rect">
              <a:avLst/>
            </a:prstGeom>
            <a:solidFill>
              <a:srgbClr val="FFFFFF">
                <a:alpha val="0"/>
              </a:srgbClr>
            </a:solidFill>
            <a:ln w="9525">
              <a:solidFill>
                <a:srgbClr val="FFFFFF"/>
              </a:solidFill>
              <a:miter lim="800000"/>
              <a:headEnd/>
              <a:tailEnd/>
            </a:ln>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eaLnBrk="1" hangingPunct="1"/>
              <a:r>
                <a:rPr lang="en-US" altLang="en-US" sz="1200" i="1"/>
                <a:t>x</a:t>
              </a:r>
              <a:r>
                <a:rPr lang="en-US" altLang="en-US" sz="1200" i="1" baseline="-25000"/>
                <a:t>i+1</a:t>
              </a:r>
              <a:endParaRPr lang="en-US" altLang="en-US" sz="1900"/>
            </a:p>
          </p:txBody>
        </p:sp>
      </p:grpSp>
      <p:sp>
        <p:nvSpPr>
          <p:cNvPr id="2056" name="Rectangle 41">
            <a:extLst>
              <a:ext uri="{FF2B5EF4-FFF2-40B4-BE49-F238E27FC236}">
                <a16:creationId xmlns:a16="http://schemas.microsoft.com/office/drawing/2014/main" id="{310C7979-A7EA-4E78-A7D1-9B029855CD94}"/>
              </a:ext>
            </a:extLst>
          </p:cNvPr>
          <p:cNvSpPr>
            <a:spLocks noChangeArrowheads="1"/>
          </p:cNvSpPr>
          <p:nvPr/>
        </p:nvSpPr>
        <p:spPr bwMode="auto">
          <a:xfrm>
            <a:off x="2411413" y="5943600"/>
            <a:ext cx="6732587"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a:r>
              <a:rPr lang="en-US" altLang="en-US" sz="1900" b="1"/>
              <a:t>Figure 2.</a:t>
            </a:r>
            <a:r>
              <a:rPr lang="en-US" altLang="en-US" sz="1900"/>
              <a:t> General graphical interpretation of Euler’s method </a:t>
            </a:r>
          </a:p>
        </p:txBody>
      </p:sp>
      <p:graphicFrame>
        <p:nvGraphicFramePr>
          <p:cNvPr id="2050" name="Object 42">
            <a:extLst>
              <a:ext uri="{FF2B5EF4-FFF2-40B4-BE49-F238E27FC236}">
                <a16:creationId xmlns:a16="http://schemas.microsoft.com/office/drawing/2014/main" id="{006A5148-9157-4D92-A361-072D6BA32D19}"/>
              </a:ext>
            </a:extLst>
          </p:cNvPr>
          <p:cNvGraphicFramePr>
            <a:graphicFrameLocks noChangeAspect="1"/>
          </p:cNvGraphicFramePr>
          <p:nvPr/>
        </p:nvGraphicFramePr>
        <p:xfrm>
          <a:off x="227013" y="2971800"/>
          <a:ext cx="2136775" cy="384175"/>
        </p:xfrm>
        <a:graphic>
          <a:graphicData uri="http://schemas.openxmlformats.org/presentationml/2006/ole">
            <mc:AlternateContent xmlns:mc="http://schemas.openxmlformats.org/markup-compatibility/2006">
              <mc:Choice xmlns:v="urn:schemas-microsoft-com:vml" Requires="v">
                <p:oleObj spid="_x0000_s2092" name="Equation" r:id="rId6" imgW="1269720" imgH="228600" progId="Equation.3">
                  <p:embed/>
                </p:oleObj>
              </mc:Choice>
              <mc:Fallback>
                <p:oleObj name="Equation" r:id="rId6" imgW="1269720" imgH="228600" progId="Equation.3">
                  <p:embed/>
                  <p:pic>
                    <p:nvPicPr>
                      <p:cNvPr id="0" name="Object 4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7013" y="2971800"/>
                        <a:ext cx="2136775" cy="384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80" name="Rectangle 2">
            <a:extLst>
              <a:ext uri="{FF2B5EF4-FFF2-40B4-BE49-F238E27FC236}">
                <a16:creationId xmlns:a16="http://schemas.microsoft.com/office/drawing/2014/main" id="{2DA5B726-C8D8-4283-9A3C-ADB6B443F70A}"/>
              </a:ext>
            </a:extLst>
          </p:cNvPr>
          <p:cNvSpPr>
            <a:spLocks noGrp="1" noChangeArrowheads="1"/>
          </p:cNvSpPr>
          <p:nvPr>
            <p:ph type="title"/>
          </p:nvPr>
        </p:nvSpPr>
        <p:spPr>
          <a:xfrm>
            <a:off x="228600" y="265113"/>
            <a:ext cx="8686800" cy="649287"/>
          </a:xfrm>
        </p:spPr>
        <p:txBody>
          <a:bodyPr>
            <a:noAutofit/>
          </a:bodyPr>
          <a:lstStyle/>
          <a:p>
            <a:r>
              <a:rPr lang="en-US" altLang="en-US" sz="3200" dirty="0"/>
              <a:t>How to write Ordinary Differential Equation</a:t>
            </a:r>
          </a:p>
        </p:txBody>
      </p:sp>
      <p:sp>
        <p:nvSpPr>
          <p:cNvPr id="3081" name="Rectangle 18">
            <a:extLst>
              <a:ext uri="{FF2B5EF4-FFF2-40B4-BE49-F238E27FC236}">
                <a16:creationId xmlns:a16="http://schemas.microsoft.com/office/drawing/2014/main" id="{1FACB8F5-4BC1-47C7-9A71-CEEADB5A5326}"/>
              </a:ext>
            </a:extLst>
          </p:cNvPr>
          <p:cNvSpPr>
            <a:spLocks noChangeArrowheads="1"/>
          </p:cNvSpPr>
          <p:nvPr/>
        </p:nvSpPr>
        <p:spPr bwMode="auto">
          <a:xfrm>
            <a:off x="327712" y="2415540"/>
            <a:ext cx="1630575" cy="800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just"/>
            <a:r>
              <a:rPr lang="en-US" altLang="en-US" sz="2800" b="1" dirty="0">
                <a:latin typeface="Times New Roman" panose="02020603050405020304" pitchFamily="18" charset="0"/>
                <a:cs typeface="Times New Roman" panose="02020603050405020304" pitchFamily="18" charset="0"/>
              </a:rPr>
              <a:t>Example </a:t>
            </a:r>
            <a:endParaRPr lang="en-US" altLang="en-US" sz="2800" dirty="0">
              <a:latin typeface="Times New Roman" panose="02020603050405020304" pitchFamily="18" charset="0"/>
            </a:endParaRPr>
          </a:p>
          <a:p>
            <a:pPr algn="just"/>
            <a:r>
              <a:rPr lang="en-US" altLang="en-US" sz="1800" dirty="0">
                <a:latin typeface="Times New Roman" panose="02020603050405020304" pitchFamily="18" charset="0"/>
                <a:cs typeface="Times New Roman" panose="02020603050405020304" pitchFamily="18" charset="0"/>
              </a:rPr>
              <a:t>	</a:t>
            </a:r>
            <a:endParaRPr lang="en-US" altLang="en-US" sz="3600" dirty="0">
              <a:latin typeface="Times New Roman" panose="02020603050405020304" pitchFamily="18" charset="0"/>
            </a:endParaRPr>
          </a:p>
        </p:txBody>
      </p:sp>
      <p:graphicFrame>
        <p:nvGraphicFramePr>
          <p:cNvPr id="3074" name="Object 17">
            <a:extLst>
              <a:ext uri="{FF2B5EF4-FFF2-40B4-BE49-F238E27FC236}">
                <a16:creationId xmlns:a16="http://schemas.microsoft.com/office/drawing/2014/main" id="{DF607F0C-42F4-4221-B14F-5FA8B8089484}"/>
              </a:ext>
            </a:extLst>
          </p:cNvPr>
          <p:cNvGraphicFramePr>
            <a:graphicFrameLocks noChangeAspect="1"/>
          </p:cNvGraphicFramePr>
          <p:nvPr>
            <p:extLst>
              <p:ext uri="{D42A27DB-BD31-4B8C-83A1-F6EECF244321}">
                <p14:modId xmlns:p14="http://schemas.microsoft.com/office/powerpoint/2010/main" val="3127515105"/>
              </p:ext>
            </p:extLst>
          </p:nvPr>
        </p:nvGraphicFramePr>
        <p:xfrm>
          <a:off x="2612011" y="2489992"/>
          <a:ext cx="3102989" cy="744539"/>
        </p:xfrm>
        <a:graphic>
          <a:graphicData uri="http://schemas.openxmlformats.org/presentationml/2006/ole">
            <mc:AlternateContent xmlns:mc="http://schemas.openxmlformats.org/markup-compatibility/2006">
              <mc:Choice xmlns:v="urn:schemas-microsoft-com:vml" Requires="v">
                <p:oleObj spid="_x0000_s3105" name="Equation" r:id="rId4" imgW="1625600" imgH="393700" progId="Equation.3">
                  <p:embed/>
                </p:oleObj>
              </mc:Choice>
              <mc:Fallback>
                <p:oleObj name="Equation" r:id="rId4" imgW="1625600" imgH="393700" progId="Equation.3">
                  <p:embed/>
                  <p:pic>
                    <p:nvPicPr>
                      <p:cNvPr id="0" name="Object 1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12011" y="2489992"/>
                        <a:ext cx="3102989" cy="744539"/>
                      </a:xfrm>
                      <a:prstGeom prst="rect">
                        <a:avLst/>
                      </a:prstGeom>
                      <a:noFill/>
                      <a:extLst/>
                    </p:spPr>
                  </p:pic>
                </p:oleObj>
              </mc:Fallback>
            </mc:AlternateContent>
          </a:graphicData>
        </a:graphic>
      </p:graphicFrame>
      <p:sp>
        <p:nvSpPr>
          <p:cNvPr id="3082" name="Rectangle 19">
            <a:extLst>
              <a:ext uri="{FF2B5EF4-FFF2-40B4-BE49-F238E27FC236}">
                <a16:creationId xmlns:a16="http://schemas.microsoft.com/office/drawing/2014/main" id="{142390AA-406E-4BF2-A5CC-542FACC87D32}"/>
              </a:ext>
            </a:extLst>
          </p:cNvPr>
          <p:cNvSpPr>
            <a:spLocks noChangeArrowheads="1"/>
          </p:cNvSpPr>
          <p:nvPr/>
        </p:nvSpPr>
        <p:spPr bwMode="auto">
          <a:xfrm>
            <a:off x="5943600" y="2505723"/>
            <a:ext cx="2196435" cy="800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just"/>
            <a:r>
              <a:rPr lang="en-US" altLang="en-US" sz="2800" dirty="0">
                <a:latin typeface="Times New Roman" panose="02020603050405020304" pitchFamily="18" charset="0"/>
                <a:cs typeface="Times New Roman" panose="02020603050405020304" pitchFamily="18" charset="0"/>
              </a:rPr>
              <a:t>is rewritten as</a:t>
            </a:r>
            <a:endParaRPr lang="en-US" altLang="en-US" sz="2800" dirty="0">
              <a:latin typeface="Times New Roman" panose="02020603050405020304" pitchFamily="18" charset="0"/>
            </a:endParaRPr>
          </a:p>
          <a:p>
            <a:pPr algn="just"/>
            <a:r>
              <a:rPr lang="en-US" altLang="en-US" sz="1800" dirty="0">
                <a:latin typeface="Times New Roman" panose="02020603050405020304" pitchFamily="18" charset="0"/>
                <a:cs typeface="Times New Roman" panose="02020603050405020304" pitchFamily="18" charset="0"/>
              </a:rPr>
              <a:t>	</a:t>
            </a:r>
            <a:endParaRPr lang="en-US" altLang="en-US" sz="3600" dirty="0">
              <a:latin typeface="Times New Roman" panose="02020603050405020304" pitchFamily="18" charset="0"/>
            </a:endParaRPr>
          </a:p>
        </p:txBody>
      </p:sp>
      <p:graphicFrame>
        <p:nvGraphicFramePr>
          <p:cNvPr id="3075" name="Object 16">
            <a:extLst>
              <a:ext uri="{FF2B5EF4-FFF2-40B4-BE49-F238E27FC236}">
                <a16:creationId xmlns:a16="http://schemas.microsoft.com/office/drawing/2014/main" id="{34CE9520-C6F7-474B-9C0E-B5ACAD91A891}"/>
              </a:ext>
            </a:extLst>
          </p:cNvPr>
          <p:cNvGraphicFramePr>
            <a:graphicFrameLocks noChangeAspect="1"/>
          </p:cNvGraphicFramePr>
          <p:nvPr>
            <p:extLst>
              <p:ext uri="{D42A27DB-BD31-4B8C-83A1-F6EECF244321}">
                <p14:modId xmlns:p14="http://schemas.microsoft.com/office/powerpoint/2010/main" val="3171777959"/>
              </p:ext>
            </p:extLst>
          </p:nvPr>
        </p:nvGraphicFramePr>
        <p:xfrm>
          <a:off x="2557462" y="3461689"/>
          <a:ext cx="3157538" cy="758686"/>
        </p:xfrm>
        <a:graphic>
          <a:graphicData uri="http://schemas.openxmlformats.org/presentationml/2006/ole">
            <mc:AlternateContent xmlns:mc="http://schemas.openxmlformats.org/markup-compatibility/2006">
              <mc:Choice xmlns:v="urn:schemas-microsoft-com:vml" Requires="v">
                <p:oleObj spid="_x0000_s3106" name="Equation" r:id="rId6" imgW="1625600" imgH="393700" progId="Equation.3">
                  <p:embed/>
                </p:oleObj>
              </mc:Choice>
              <mc:Fallback>
                <p:oleObj name="Equation" r:id="rId6" imgW="1625600" imgH="393700" progId="Equation.3">
                  <p:embed/>
                  <p:pic>
                    <p:nvPicPr>
                      <p:cNvPr id="0" name="Object 1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57462" y="3461689"/>
                        <a:ext cx="3157538" cy="758686"/>
                      </a:xfrm>
                      <a:prstGeom prst="rect">
                        <a:avLst/>
                      </a:prstGeom>
                      <a:noFill/>
                      <a:extLst/>
                    </p:spPr>
                  </p:pic>
                </p:oleObj>
              </mc:Fallback>
            </mc:AlternateContent>
          </a:graphicData>
        </a:graphic>
      </p:graphicFrame>
      <p:sp>
        <p:nvSpPr>
          <p:cNvPr id="3083" name="Rectangle 20">
            <a:extLst>
              <a:ext uri="{FF2B5EF4-FFF2-40B4-BE49-F238E27FC236}">
                <a16:creationId xmlns:a16="http://schemas.microsoft.com/office/drawing/2014/main" id="{AD05380E-E380-41B3-A7B1-8F5397B968C1}"/>
              </a:ext>
            </a:extLst>
          </p:cNvPr>
          <p:cNvSpPr>
            <a:spLocks noChangeArrowheads="1"/>
          </p:cNvSpPr>
          <p:nvPr/>
        </p:nvSpPr>
        <p:spPr bwMode="auto">
          <a:xfrm>
            <a:off x="961695" y="4895031"/>
            <a:ext cx="1568058"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just"/>
            <a:r>
              <a:rPr lang="en-US" altLang="en-US" dirty="0">
                <a:latin typeface="Times New Roman" panose="02020603050405020304" pitchFamily="18" charset="0"/>
                <a:cs typeface="Times New Roman" panose="02020603050405020304" pitchFamily="18" charset="0"/>
              </a:rPr>
              <a:t>In this case</a:t>
            </a:r>
            <a:endParaRPr lang="en-US" altLang="en-US" dirty="0">
              <a:latin typeface="Times New Roman" panose="02020603050405020304" pitchFamily="18" charset="0"/>
            </a:endParaRPr>
          </a:p>
          <a:p>
            <a:pPr algn="just"/>
            <a:r>
              <a:rPr lang="en-US" altLang="en-US" sz="1800" dirty="0">
                <a:latin typeface="Times New Roman" panose="02020603050405020304" pitchFamily="18" charset="0"/>
                <a:cs typeface="Times New Roman" panose="02020603050405020304" pitchFamily="18" charset="0"/>
              </a:rPr>
              <a:t>	</a:t>
            </a:r>
            <a:endParaRPr lang="en-US" altLang="en-US" sz="3600" dirty="0">
              <a:latin typeface="Times New Roman" panose="02020603050405020304" pitchFamily="18" charset="0"/>
            </a:endParaRPr>
          </a:p>
        </p:txBody>
      </p:sp>
      <p:graphicFrame>
        <p:nvGraphicFramePr>
          <p:cNvPr id="3076" name="Object 15">
            <a:extLst>
              <a:ext uri="{FF2B5EF4-FFF2-40B4-BE49-F238E27FC236}">
                <a16:creationId xmlns:a16="http://schemas.microsoft.com/office/drawing/2014/main" id="{9862475C-97AC-4175-8951-65EED995E589}"/>
              </a:ext>
            </a:extLst>
          </p:cNvPr>
          <p:cNvGraphicFramePr>
            <a:graphicFrameLocks noChangeAspect="1"/>
          </p:cNvGraphicFramePr>
          <p:nvPr>
            <p:extLst>
              <p:ext uri="{D42A27DB-BD31-4B8C-83A1-F6EECF244321}">
                <p14:modId xmlns:p14="http://schemas.microsoft.com/office/powerpoint/2010/main" val="1159603259"/>
              </p:ext>
            </p:extLst>
          </p:nvPr>
        </p:nvGraphicFramePr>
        <p:xfrm>
          <a:off x="2612011" y="4702952"/>
          <a:ext cx="4063712" cy="786135"/>
        </p:xfrm>
        <a:graphic>
          <a:graphicData uri="http://schemas.openxmlformats.org/presentationml/2006/ole">
            <mc:AlternateContent xmlns:mc="http://schemas.openxmlformats.org/markup-compatibility/2006">
              <mc:Choice xmlns:v="urn:schemas-microsoft-com:vml" Requires="v">
                <p:oleObj spid="_x0000_s3107" name="Equation" r:id="rId8" imgW="1333500" imgH="254000" progId="Equation.3">
                  <p:embed/>
                </p:oleObj>
              </mc:Choice>
              <mc:Fallback>
                <p:oleObj name="Equation" r:id="rId8" imgW="1333500" imgH="254000" progId="Equation.3">
                  <p:embed/>
                  <p:pic>
                    <p:nvPicPr>
                      <p:cNvPr id="0" name="Object 1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612011" y="4702952"/>
                        <a:ext cx="4063712" cy="786135"/>
                      </a:xfrm>
                      <a:prstGeom prst="rect">
                        <a:avLst/>
                      </a:prstGeom>
                      <a:noFill/>
                      <a:extLst/>
                    </p:spPr>
                  </p:pic>
                </p:oleObj>
              </mc:Fallback>
            </mc:AlternateContent>
          </a:graphicData>
        </a:graphic>
      </p:graphicFrame>
      <p:sp>
        <p:nvSpPr>
          <p:cNvPr id="3084" name="Rectangle 21">
            <a:extLst>
              <a:ext uri="{FF2B5EF4-FFF2-40B4-BE49-F238E27FC236}">
                <a16:creationId xmlns:a16="http://schemas.microsoft.com/office/drawing/2014/main" id="{773AD2BC-00EB-4EA1-B9EF-4FC3AA2B9A7D}"/>
              </a:ext>
            </a:extLst>
          </p:cNvPr>
          <p:cNvSpPr>
            <a:spLocks noChangeArrowheads="1"/>
          </p:cNvSpPr>
          <p:nvPr/>
        </p:nvSpPr>
        <p:spPr bwMode="auto">
          <a:xfrm>
            <a:off x="1143000" y="1219200"/>
            <a:ext cx="7400925"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a:r>
              <a:rPr lang="en-US" altLang="en-US" sz="1900"/>
              <a:t>How does one write a first order differential equation in the form of</a:t>
            </a:r>
          </a:p>
        </p:txBody>
      </p:sp>
      <p:graphicFrame>
        <p:nvGraphicFramePr>
          <p:cNvPr id="3077" name="Object 22">
            <a:extLst>
              <a:ext uri="{FF2B5EF4-FFF2-40B4-BE49-F238E27FC236}">
                <a16:creationId xmlns:a16="http://schemas.microsoft.com/office/drawing/2014/main" id="{531CFEA3-FFBD-4669-8D50-5F5DAD1C7FAC}"/>
              </a:ext>
            </a:extLst>
          </p:cNvPr>
          <p:cNvGraphicFramePr>
            <a:graphicFrameLocks noChangeAspect="1"/>
          </p:cNvGraphicFramePr>
          <p:nvPr>
            <p:extLst>
              <p:ext uri="{D42A27DB-BD31-4B8C-83A1-F6EECF244321}">
                <p14:modId xmlns:p14="http://schemas.microsoft.com/office/powerpoint/2010/main" val="30023274"/>
              </p:ext>
            </p:extLst>
          </p:nvPr>
        </p:nvGraphicFramePr>
        <p:xfrm>
          <a:off x="3276600" y="1613079"/>
          <a:ext cx="1995488" cy="977215"/>
        </p:xfrm>
        <a:graphic>
          <a:graphicData uri="http://schemas.openxmlformats.org/presentationml/2006/ole">
            <mc:AlternateContent xmlns:mc="http://schemas.openxmlformats.org/markup-compatibility/2006">
              <mc:Choice xmlns:v="urn:schemas-microsoft-com:vml" Requires="v">
                <p:oleObj spid="_x0000_s3108" name="Equation" r:id="rId10" imgW="799920" imgH="393480" progId="Equation.3">
                  <p:embed/>
                </p:oleObj>
              </mc:Choice>
              <mc:Fallback>
                <p:oleObj name="Equation" r:id="rId10" imgW="799920" imgH="393480" progId="Equation.3">
                  <p:embed/>
                  <p:pic>
                    <p:nvPicPr>
                      <p:cNvPr id="0" name="Object 2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276600" y="1613079"/>
                        <a:ext cx="1995488" cy="977215"/>
                      </a:xfrm>
                      <a:prstGeom prst="rect">
                        <a:avLst/>
                      </a:prstGeom>
                      <a:noFill/>
                      <a:extLst/>
                    </p:spPr>
                  </p:pic>
                </p:oleObj>
              </mc:Fallback>
            </mc:AlternateContent>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03" name="Rectangle 2">
            <a:extLst>
              <a:ext uri="{FF2B5EF4-FFF2-40B4-BE49-F238E27FC236}">
                <a16:creationId xmlns:a16="http://schemas.microsoft.com/office/drawing/2014/main" id="{6D55E5C1-6189-4557-99B9-B0D58A619D4F}"/>
              </a:ext>
            </a:extLst>
          </p:cNvPr>
          <p:cNvSpPr>
            <a:spLocks noGrp="1" noChangeArrowheads="1"/>
          </p:cNvSpPr>
          <p:nvPr>
            <p:ph type="title"/>
          </p:nvPr>
        </p:nvSpPr>
        <p:spPr>
          <a:xfrm>
            <a:off x="457200" y="609600"/>
            <a:ext cx="8458200" cy="1143000"/>
          </a:xfrm>
        </p:spPr>
        <p:txBody>
          <a:bodyPr/>
          <a:lstStyle/>
          <a:p>
            <a:r>
              <a:rPr lang="en-US" altLang="en-US">
                <a:cs typeface="Times New Roman" panose="02020603050405020304" pitchFamily="18" charset="0"/>
              </a:rPr>
              <a:t>Example</a:t>
            </a:r>
          </a:p>
        </p:txBody>
      </p:sp>
      <p:sp>
        <p:nvSpPr>
          <p:cNvPr id="4104" name="Rectangle 6">
            <a:extLst>
              <a:ext uri="{FF2B5EF4-FFF2-40B4-BE49-F238E27FC236}">
                <a16:creationId xmlns:a16="http://schemas.microsoft.com/office/drawing/2014/main" id="{B41F6076-B75F-4752-BBAE-3DDF302CC14F}"/>
              </a:ext>
            </a:extLst>
          </p:cNvPr>
          <p:cNvSpPr>
            <a:spLocks noChangeArrowheads="1"/>
          </p:cNvSpPr>
          <p:nvPr/>
        </p:nvSpPr>
        <p:spPr bwMode="auto">
          <a:xfrm>
            <a:off x="381000" y="1237864"/>
            <a:ext cx="8350250"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just"/>
            <a:r>
              <a:rPr lang="en-US" altLang="en-US" dirty="0">
                <a:latin typeface="Times New Roman" panose="02020603050405020304" pitchFamily="18" charset="0"/>
                <a:cs typeface="Times New Roman" panose="02020603050405020304" pitchFamily="18" charset="0"/>
              </a:rPr>
              <a:t>A ball at 1200K is allowed to cool down in air at an ambient temperature of 300K.  Assuming heat is lost only due to radiation, the differential equation for the temperature of the ball is given by</a:t>
            </a:r>
            <a:r>
              <a:rPr lang="en-US" altLang="en-US" sz="1600" dirty="0">
                <a:latin typeface="Times New Roman" panose="02020603050405020304" pitchFamily="18" charset="0"/>
                <a:cs typeface="Times New Roman" panose="02020603050405020304" pitchFamily="18" charset="0"/>
              </a:rPr>
              <a:t> </a:t>
            </a:r>
            <a:endParaRPr lang="en-US" altLang="en-US" sz="1400" dirty="0">
              <a:latin typeface="Times New Roman" panose="02020603050405020304" pitchFamily="18" charset="0"/>
            </a:endParaRPr>
          </a:p>
          <a:p>
            <a:pPr algn="just"/>
            <a:r>
              <a:rPr lang="en-US" altLang="en-US" sz="1600" dirty="0">
                <a:latin typeface="Times New Roman" panose="02020603050405020304" pitchFamily="18" charset="0"/>
                <a:cs typeface="Times New Roman" panose="02020603050405020304" pitchFamily="18" charset="0"/>
              </a:rPr>
              <a:t>	</a:t>
            </a:r>
            <a:endParaRPr lang="en-US" altLang="en-US" sz="3200" dirty="0">
              <a:latin typeface="Times New Roman" panose="02020603050405020304" pitchFamily="18" charset="0"/>
            </a:endParaRPr>
          </a:p>
        </p:txBody>
      </p:sp>
      <p:graphicFrame>
        <p:nvGraphicFramePr>
          <p:cNvPr id="4098" name="Object 5">
            <a:extLst>
              <a:ext uri="{FF2B5EF4-FFF2-40B4-BE49-F238E27FC236}">
                <a16:creationId xmlns:a16="http://schemas.microsoft.com/office/drawing/2014/main" id="{56200F0A-2864-42D4-8420-A802278880E8}"/>
              </a:ext>
            </a:extLst>
          </p:cNvPr>
          <p:cNvGraphicFramePr>
            <a:graphicFrameLocks noChangeAspect="1"/>
          </p:cNvGraphicFramePr>
          <p:nvPr>
            <p:extLst>
              <p:ext uri="{D42A27DB-BD31-4B8C-83A1-F6EECF244321}">
                <p14:modId xmlns:p14="http://schemas.microsoft.com/office/powerpoint/2010/main" val="3242414497"/>
              </p:ext>
            </p:extLst>
          </p:nvPr>
        </p:nvGraphicFramePr>
        <p:xfrm>
          <a:off x="910936" y="2633663"/>
          <a:ext cx="6888317" cy="860425"/>
        </p:xfrm>
        <a:graphic>
          <a:graphicData uri="http://schemas.openxmlformats.org/presentationml/2006/ole">
            <mc:AlternateContent xmlns:mc="http://schemas.openxmlformats.org/markup-compatibility/2006">
              <mc:Choice xmlns:v="urn:schemas-microsoft-com:vml" Requires="v">
                <p:oleObj spid="_x0000_s4123" name="Equation" r:id="rId4" imgW="3022560" imgH="393480" progId="Equation.3">
                  <p:embed/>
                </p:oleObj>
              </mc:Choice>
              <mc:Fallback>
                <p:oleObj name="Equation" r:id="rId4" imgW="3022560" imgH="393480" progId="Equation.3">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0936" y="2633663"/>
                        <a:ext cx="6888317" cy="860425"/>
                      </a:xfrm>
                      <a:prstGeom prst="rect">
                        <a:avLst/>
                      </a:prstGeom>
                      <a:noFill/>
                      <a:extLst/>
                    </p:spPr>
                  </p:pic>
                </p:oleObj>
              </mc:Fallback>
            </mc:AlternateContent>
          </a:graphicData>
        </a:graphic>
      </p:graphicFrame>
      <p:sp>
        <p:nvSpPr>
          <p:cNvPr id="4105" name="Rectangle 7">
            <a:extLst>
              <a:ext uri="{FF2B5EF4-FFF2-40B4-BE49-F238E27FC236}">
                <a16:creationId xmlns:a16="http://schemas.microsoft.com/office/drawing/2014/main" id="{F526C3E8-CC8F-4AA4-9188-6656AAAEA7AF}"/>
              </a:ext>
            </a:extLst>
          </p:cNvPr>
          <p:cNvSpPr>
            <a:spLocks noChangeArrowheads="1"/>
          </p:cNvSpPr>
          <p:nvPr/>
        </p:nvSpPr>
        <p:spPr bwMode="auto">
          <a:xfrm>
            <a:off x="457200" y="3638977"/>
            <a:ext cx="31242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just"/>
            <a:r>
              <a:rPr lang="en-US" altLang="en-US" dirty="0">
                <a:latin typeface="Times New Roman" panose="02020603050405020304" pitchFamily="18" charset="0"/>
                <a:cs typeface="Times New Roman" panose="02020603050405020304" pitchFamily="18" charset="0"/>
              </a:rPr>
              <a:t>  </a:t>
            </a:r>
            <a:endParaRPr lang="en-US" altLang="en-US" dirty="0">
              <a:latin typeface="Times New Roman" panose="02020603050405020304" pitchFamily="18" charset="0"/>
            </a:endParaRPr>
          </a:p>
          <a:p>
            <a:pPr algn="just"/>
            <a:r>
              <a:rPr lang="en-US" altLang="en-US" dirty="0">
                <a:latin typeface="Times New Roman" panose="02020603050405020304" pitchFamily="18" charset="0"/>
                <a:cs typeface="Times New Roman" panose="02020603050405020304" pitchFamily="18" charset="0"/>
              </a:rPr>
              <a:t>Find the temperature at</a:t>
            </a:r>
            <a:r>
              <a:rPr lang="en-US" altLang="en-US" sz="1600" dirty="0">
                <a:latin typeface="Times New Roman" panose="02020603050405020304" pitchFamily="18" charset="0"/>
                <a:cs typeface="Times New Roman" panose="02020603050405020304" pitchFamily="18" charset="0"/>
              </a:rPr>
              <a:t> </a:t>
            </a:r>
            <a:endParaRPr lang="en-US" altLang="en-US" sz="3200" dirty="0">
              <a:latin typeface="Times New Roman" panose="02020603050405020304" pitchFamily="18" charset="0"/>
            </a:endParaRPr>
          </a:p>
        </p:txBody>
      </p:sp>
      <p:graphicFrame>
        <p:nvGraphicFramePr>
          <p:cNvPr id="4099" name="Object 4">
            <a:extLst>
              <a:ext uri="{FF2B5EF4-FFF2-40B4-BE49-F238E27FC236}">
                <a16:creationId xmlns:a16="http://schemas.microsoft.com/office/drawing/2014/main" id="{FE8D8506-DC24-43C7-A9A8-AB4EDAE69645}"/>
              </a:ext>
            </a:extLst>
          </p:cNvPr>
          <p:cNvGraphicFramePr>
            <a:graphicFrameLocks noChangeAspect="1"/>
          </p:cNvGraphicFramePr>
          <p:nvPr>
            <p:extLst>
              <p:ext uri="{D42A27DB-BD31-4B8C-83A1-F6EECF244321}">
                <p14:modId xmlns:p14="http://schemas.microsoft.com/office/powerpoint/2010/main" val="3688805220"/>
              </p:ext>
            </p:extLst>
          </p:nvPr>
        </p:nvGraphicFramePr>
        <p:xfrm>
          <a:off x="3460291" y="3991125"/>
          <a:ext cx="1226009" cy="457200"/>
        </p:xfrm>
        <a:graphic>
          <a:graphicData uri="http://schemas.openxmlformats.org/presentationml/2006/ole">
            <mc:AlternateContent xmlns:mc="http://schemas.openxmlformats.org/markup-compatibility/2006">
              <mc:Choice xmlns:v="urn:schemas-microsoft-com:vml" Requires="v">
                <p:oleObj spid="_x0000_s4124" name="Equation" r:id="rId6" imgW="482181" imgH="177646" progId="Equation.3">
                  <p:embed/>
                </p:oleObj>
              </mc:Choice>
              <mc:Fallback>
                <p:oleObj name="Equation" r:id="rId6" imgW="482181" imgH="177646" progId="Equation.3">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60291" y="3991125"/>
                        <a:ext cx="1226009" cy="457200"/>
                      </a:xfrm>
                      <a:prstGeom prst="rect">
                        <a:avLst/>
                      </a:prstGeom>
                      <a:noFill/>
                      <a:extLst/>
                    </p:spPr>
                  </p:pic>
                </p:oleObj>
              </mc:Fallback>
            </mc:AlternateContent>
          </a:graphicData>
        </a:graphic>
      </p:graphicFrame>
      <p:sp>
        <p:nvSpPr>
          <p:cNvPr id="4106" name="Rectangle 8">
            <a:extLst>
              <a:ext uri="{FF2B5EF4-FFF2-40B4-BE49-F238E27FC236}">
                <a16:creationId xmlns:a16="http://schemas.microsoft.com/office/drawing/2014/main" id="{2CBF4880-9256-41C9-A3FD-D2477F660E20}"/>
              </a:ext>
            </a:extLst>
          </p:cNvPr>
          <p:cNvSpPr>
            <a:spLocks noChangeArrowheads="1"/>
          </p:cNvSpPr>
          <p:nvPr/>
        </p:nvSpPr>
        <p:spPr bwMode="auto">
          <a:xfrm>
            <a:off x="367145" y="4614863"/>
            <a:ext cx="793133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just"/>
            <a:r>
              <a:rPr lang="en-US" altLang="en-US" sz="2800" dirty="0">
                <a:latin typeface="Times New Roman" panose="02020603050405020304" pitchFamily="18" charset="0"/>
                <a:cs typeface="Times New Roman" panose="02020603050405020304" pitchFamily="18" charset="0"/>
              </a:rPr>
              <a:t>seconds using Euler’s method.  Assume a step size of</a:t>
            </a:r>
            <a:r>
              <a:rPr lang="en-US" altLang="en-US" sz="1800" dirty="0">
                <a:latin typeface="Times New Roman" panose="02020603050405020304" pitchFamily="18" charset="0"/>
                <a:cs typeface="Times New Roman" panose="02020603050405020304" pitchFamily="18" charset="0"/>
              </a:rPr>
              <a:t>  </a:t>
            </a:r>
            <a:endParaRPr lang="en-US" altLang="en-US" sz="3600" dirty="0">
              <a:latin typeface="Times New Roman" panose="02020603050405020304" pitchFamily="18" charset="0"/>
            </a:endParaRPr>
          </a:p>
        </p:txBody>
      </p:sp>
      <p:graphicFrame>
        <p:nvGraphicFramePr>
          <p:cNvPr id="4100" name="Object 3">
            <a:extLst>
              <a:ext uri="{FF2B5EF4-FFF2-40B4-BE49-F238E27FC236}">
                <a16:creationId xmlns:a16="http://schemas.microsoft.com/office/drawing/2014/main" id="{0843B279-9D08-42B3-B570-424B16098486}"/>
              </a:ext>
            </a:extLst>
          </p:cNvPr>
          <p:cNvGraphicFramePr>
            <a:graphicFrameLocks noChangeAspect="1"/>
          </p:cNvGraphicFramePr>
          <p:nvPr>
            <p:extLst>
              <p:ext uri="{D42A27DB-BD31-4B8C-83A1-F6EECF244321}">
                <p14:modId xmlns:p14="http://schemas.microsoft.com/office/powerpoint/2010/main" val="2035469370"/>
              </p:ext>
            </p:extLst>
          </p:nvPr>
        </p:nvGraphicFramePr>
        <p:xfrm>
          <a:off x="2771908" y="5330040"/>
          <a:ext cx="1287532" cy="460879"/>
        </p:xfrm>
        <a:graphic>
          <a:graphicData uri="http://schemas.openxmlformats.org/presentationml/2006/ole">
            <mc:AlternateContent xmlns:mc="http://schemas.openxmlformats.org/markup-compatibility/2006">
              <mc:Choice xmlns:v="urn:schemas-microsoft-com:vml" Requires="v">
                <p:oleObj spid="_x0000_s4125" name="Equation" r:id="rId8" imgW="507780" imgH="177723" progId="Equation.3">
                  <p:embed/>
                </p:oleObj>
              </mc:Choice>
              <mc:Fallback>
                <p:oleObj name="Equation" r:id="rId8" imgW="507780" imgH="177723" progId="Equation.3">
                  <p:embed/>
                  <p:pic>
                    <p:nvPicPr>
                      <p:cNvPr id="0" name="Object 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771908" y="5330040"/>
                        <a:ext cx="1287532" cy="460879"/>
                      </a:xfrm>
                      <a:prstGeom prst="rect">
                        <a:avLst/>
                      </a:prstGeom>
                      <a:noFill/>
                      <a:extLst/>
                    </p:spPr>
                  </p:pic>
                </p:oleObj>
              </mc:Fallback>
            </mc:AlternateContent>
          </a:graphicData>
        </a:graphic>
      </p:graphicFrame>
      <p:sp>
        <p:nvSpPr>
          <p:cNvPr id="4107" name="Rectangle 9">
            <a:extLst>
              <a:ext uri="{FF2B5EF4-FFF2-40B4-BE49-F238E27FC236}">
                <a16:creationId xmlns:a16="http://schemas.microsoft.com/office/drawing/2014/main" id="{FADA85F1-E17E-4B4D-82BD-95F17B73FE40}"/>
              </a:ext>
            </a:extLst>
          </p:cNvPr>
          <p:cNvSpPr>
            <a:spLocks noChangeArrowheads="1"/>
          </p:cNvSpPr>
          <p:nvPr/>
        </p:nvSpPr>
        <p:spPr bwMode="auto">
          <a:xfrm>
            <a:off x="4031731" y="5339085"/>
            <a:ext cx="128753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just"/>
            <a:r>
              <a:rPr lang="en-US" altLang="en-US" sz="1600" dirty="0">
                <a:latin typeface="Times New Roman" panose="02020603050405020304" pitchFamily="18" charset="0"/>
                <a:cs typeface="Times New Roman" panose="02020603050405020304" pitchFamily="18" charset="0"/>
              </a:rPr>
              <a:t> </a:t>
            </a:r>
            <a:r>
              <a:rPr lang="en-US" altLang="en-US" dirty="0">
                <a:latin typeface="Times New Roman" panose="02020603050405020304" pitchFamily="18" charset="0"/>
                <a:cs typeface="Times New Roman" panose="02020603050405020304" pitchFamily="18" charset="0"/>
              </a:rPr>
              <a:t>seconds.</a:t>
            </a:r>
            <a:endParaRPr lang="en-US" altLang="en-US" dirty="0">
              <a:latin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30" name="Rectangle 2">
            <a:extLst>
              <a:ext uri="{FF2B5EF4-FFF2-40B4-BE49-F238E27FC236}">
                <a16:creationId xmlns:a16="http://schemas.microsoft.com/office/drawing/2014/main" id="{6C89F58D-2959-4AC4-AC3B-C7070B135129}"/>
              </a:ext>
            </a:extLst>
          </p:cNvPr>
          <p:cNvSpPr>
            <a:spLocks noGrp="1" noChangeArrowheads="1"/>
          </p:cNvSpPr>
          <p:nvPr>
            <p:ph type="title"/>
          </p:nvPr>
        </p:nvSpPr>
        <p:spPr>
          <a:xfrm>
            <a:off x="685800" y="104776"/>
            <a:ext cx="6347714" cy="1320800"/>
          </a:xfrm>
        </p:spPr>
        <p:txBody>
          <a:bodyPr/>
          <a:lstStyle/>
          <a:p>
            <a:r>
              <a:rPr lang="en-US" altLang="en-US" dirty="0">
                <a:cs typeface="Times New Roman" panose="02020603050405020304" pitchFamily="18" charset="0"/>
              </a:rPr>
              <a:t>Solution</a:t>
            </a:r>
          </a:p>
        </p:txBody>
      </p:sp>
      <mc:AlternateContent xmlns:mc="http://schemas.openxmlformats.org/markup-compatibility/2006">
        <mc:Choice xmlns:a14="http://schemas.microsoft.com/office/drawing/2010/main" Requires="a14">
          <p:sp>
            <p:nvSpPr>
              <p:cNvPr id="5122" name="Object 52">
                <a:extLst>
                  <a:ext uri="{FF2B5EF4-FFF2-40B4-BE49-F238E27FC236}">
                    <a16:creationId xmlns:a16="http://schemas.microsoft.com/office/drawing/2014/main" id="{A9F51477-9B44-43ED-BC71-D4C4F281CB94}"/>
                  </a:ext>
                </a:extLst>
              </p:cNvPr>
              <p:cNvSpPr txBox="1"/>
              <p:nvPr/>
            </p:nvSpPr>
            <p:spPr bwMode="auto">
              <a:xfrm>
                <a:off x="533400" y="2898775"/>
                <a:ext cx="7924800" cy="2189163"/>
              </a:xfrm>
              <a:prstGeom prst="rect">
                <a:avLst/>
              </a:prstGeom>
              <a:noFill/>
              <a:extLst/>
            </p:spPr>
            <p:txBody>
              <a:bodyPr>
                <a:noAutofit/>
              </a:bodyPr>
              <a:lstStyle/>
              <a:p>
                <a:pPr/>
                <a14:m>
                  <m:oMathPara xmlns:m="http://schemas.openxmlformats.org/officeDocument/2006/math">
                    <m:oMathParaPr>
                      <m:jc m:val="left"/>
                    </m:oMathParaPr>
                    <m:oMath xmlns:m="http://schemas.openxmlformats.org/officeDocument/2006/math">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𝜃</m:t>
                          </m:r>
                        </m:e>
                        <m:sub>
                          <m:r>
                            <a:rPr lang="en-US" i="1">
                              <a:solidFill>
                                <a:srgbClr val="000000"/>
                              </a:solidFill>
                              <a:latin typeface="Cambria Math" panose="02040503050406030204" pitchFamily="18" charset="0"/>
                            </a:rPr>
                            <m:t>𝑖</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1</m:t>
                          </m:r>
                        </m:sub>
                      </m:sSub>
                      <m:r>
                        <m:rPr>
                          <m:aln/>
                        </m:rP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𝜃</m:t>
                          </m:r>
                        </m:e>
                        <m:sub>
                          <m:r>
                            <a:rPr lang="en-US" i="1">
                              <a:solidFill>
                                <a:srgbClr val="000000"/>
                              </a:solidFill>
                              <a:latin typeface="Cambria Math" panose="02040503050406030204" pitchFamily="18" charset="0"/>
                            </a:rPr>
                            <m:t>𝑖</m:t>
                          </m:r>
                        </m:sub>
                      </m:sSub>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𝑓</m:t>
                      </m:r>
                      <m:d>
                        <m:dPr>
                          <m:ctrlPr>
                            <a:rPr lang="en-US" i="1">
                              <a:solidFill>
                                <a:srgbClr val="000000"/>
                              </a:solidFill>
                              <a:latin typeface="Cambria Math" panose="02040503050406030204" pitchFamily="18" charset="0"/>
                            </a:rPr>
                          </m:ctrlPr>
                        </m:dPr>
                        <m:e>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𝑡</m:t>
                              </m:r>
                            </m:e>
                            <m:sub>
                              <m:r>
                                <a:rPr lang="en-US" i="1">
                                  <a:solidFill>
                                    <a:srgbClr val="000000"/>
                                  </a:solidFill>
                                  <a:latin typeface="Cambria Math" panose="02040503050406030204" pitchFamily="18" charset="0"/>
                                </a:rPr>
                                <m:t>𝑖</m:t>
                              </m:r>
                            </m:sub>
                          </m:sSub>
                          <m: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𝜃</m:t>
                              </m:r>
                            </m:e>
                            <m:sub>
                              <m:r>
                                <a:rPr lang="en-US" i="1">
                                  <a:solidFill>
                                    <a:srgbClr val="000000"/>
                                  </a:solidFill>
                                  <a:latin typeface="Cambria Math" panose="02040503050406030204" pitchFamily="18" charset="0"/>
                                </a:rPr>
                                <m:t>𝑖</m:t>
                              </m:r>
                            </m:sub>
                          </m:sSub>
                        </m:e>
                      </m:d>
                      <m:r>
                        <a:rPr lang="en-US" i="1">
                          <a:solidFill>
                            <a:srgbClr val="000000"/>
                          </a:solidFill>
                          <a:latin typeface="Cambria Math" panose="02040503050406030204" pitchFamily="18" charset="0"/>
                        </a:rPr>
                        <m:t>h</m:t>
                      </m:r>
                    </m:oMath>
                    <m:oMath xmlns:m="http://schemas.openxmlformats.org/officeDocument/2006/math">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𝜃</m:t>
                          </m:r>
                        </m:e>
                        <m:sub>
                          <m:r>
                            <a:rPr lang="en-US" i="1">
                              <a:solidFill>
                                <a:srgbClr val="000000"/>
                              </a:solidFill>
                              <a:latin typeface="Cambria Math" panose="02040503050406030204" pitchFamily="18" charset="0"/>
                            </a:rPr>
                            <m:t>1</m:t>
                          </m:r>
                        </m:sub>
                      </m:sSub>
                      <m:r>
                        <m:rPr>
                          <m:aln/>
                        </m:rP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𝜃</m:t>
                          </m:r>
                        </m:e>
                        <m:sub>
                          <m:r>
                            <a:rPr lang="en-US" i="1">
                              <a:solidFill>
                                <a:srgbClr val="000000"/>
                              </a:solidFill>
                              <a:latin typeface="Cambria Math" panose="02040503050406030204" pitchFamily="18" charset="0"/>
                            </a:rPr>
                            <m:t>0</m:t>
                          </m:r>
                        </m:sub>
                      </m:sSub>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𝑓</m:t>
                      </m:r>
                      <m:d>
                        <m:dPr>
                          <m:ctrlPr>
                            <a:rPr lang="en-US" i="1">
                              <a:solidFill>
                                <a:srgbClr val="000000"/>
                              </a:solidFill>
                              <a:latin typeface="Cambria Math" panose="02040503050406030204" pitchFamily="18" charset="0"/>
                            </a:rPr>
                          </m:ctrlPr>
                        </m:dPr>
                        <m:e>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𝑡</m:t>
                              </m:r>
                            </m:e>
                            <m:sub>
                              <m:r>
                                <a:rPr lang="en-US" i="1">
                                  <a:solidFill>
                                    <a:srgbClr val="000000"/>
                                  </a:solidFill>
                                  <a:latin typeface="Cambria Math" panose="02040503050406030204" pitchFamily="18" charset="0"/>
                                </a:rPr>
                                <m:t>0</m:t>
                              </m:r>
                            </m:sub>
                          </m:sSub>
                          <m: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𝜃</m:t>
                              </m:r>
                            </m:e>
                            <m:sub>
                              <m:r>
                                <a:rPr lang="en-US" i="1">
                                  <a:solidFill>
                                    <a:srgbClr val="000000"/>
                                  </a:solidFill>
                                  <a:latin typeface="Cambria Math" panose="02040503050406030204" pitchFamily="18" charset="0"/>
                                </a:rPr>
                                <m:t>0</m:t>
                              </m:r>
                            </m:sub>
                          </m:sSub>
                        </m:e>
                      </m:d>
                      <m:r>
                        <a:rPr lang="en-US" i="1">
                          <a:solidFill>
                            <a:srgbClr val="000000"/>
                          </a:solidFill>
                          <a:latin typeface="Cambria Math" panose="02040503050406030204" pitchFamily="18" charset="0"/>
                        </a:rPr>
                        <m:t>h</m:t>
                      </m:r>
                    </m:oMath>
                    <m:oMath xmlns:m="http://schemas.openxmlformats.org/officeDocument/2006/math">
                      <m:r>
                        <m:rPr>
                          <m:aln/>
                        </m:rP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1200</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𝑓</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0</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1200</m:t>
                          </m:r>
                        </m:e>
                      </m:d>
                      <m:r>
                        <a:rPr lang="en-US" i="1">
                          <a:solidFill>
                            <a:srgbClr val="000000"/>
                          </a:solidFill>
                          <a:latin typeface="Cambria Math" panose="02040503050406030204" pitchFamily="18" charset="0"/>
                        </a:rPr>
                        <m:t>240</m:t>
                      </m:r>
                    </m:oMath>
                    <m:oMath xmlns:m="http://schemas.openxmlformats.org/officeDocument/2006/math">
                      <m:r>
                        <m:rPr>
                          <m:aln/>
                        </m:rP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1200</m:t>
                      </m:r>
                      <m:r>
                        <a:rPr lang="en-US" i="1">
                          <a:solidFill>
                            <a:srgbClr val="000000"/>
                          </a:solidFill>
                          <a:latin typeface="Cambria Math" panose="02040503050406030204" pitchFamily="18" charset="0"/>
                        </a:rPr>
                        <m:t>+</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2</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2067</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1</m:t>
                          </m:r>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0</m:t>
                              </m:r>
                            </m:e>
                            <m:sup>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12</m:t>
                              </m:r>
                            </m:sup>
                          </m:sSup>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120</m:t>
                              </m:r>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0</m:t>
                                  </m:r>
                                </m:e>
                                <m:sup>
                                  <m:r>
                                    <a:rPr lang="en-US" i="1">
                                      <a:solidFill>
                                        <a:srgbClr val="000000"/>
                                      </a:solidFill>
                                      <a:latin typeface="Cambria Math" panose="02040503050406030204" pitchFamily="18" charset="0"/>
                                    </a:rPr>
                                    <m:t>4</m:t>
                                  </m:r>
                                </m:sup>
                              </m:sSup>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81</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1</m:t>
                              </m:r>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0</m:t>
                                  </m:r>
                                </m:e>
                                <m:sup>
                                  <m:r>
                                    <a:rPr lang="en-US" i="1">
                                      <a:solidFill>
                                        <a:srgbClr val="000000"/>
                                      </a:solidFill>
                                      <a:latin typeface="Cambria Math" panose="02040503050406030204" pitchFamily="18" charset="0"/>
                                    </a:rPr>
                                    <m:t>8</m:t>
                                  </m:r>
                                </m:sup>
                              </m:sSup>
                            </m:e>
                          </m:d>
                        </m:e>
                      </m:d>
                      <m:r>
                        <a:rPr lang="en-US" i="1">
                          <a:solidFill>
                            <a:srgbClr val="000000"/>
                          </a:solidFill>
                          <a:latin typeface="Cambria Math" panose="02040503050406030204" pitchFamily="18" charset="0"/>
                        </a:rPr>
                        <m:t>240</m:t>
                      </m:r>
                    </m:oMath>
                    <m:oMath xmlns:m="http://schemas.openxmlformats.org/officeDocument/2006/math">
                      <m:r>
                        <m:rPr>
                          <m:aln/>
                        </m:rP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1200</m:t>
                      </m:r>
                      <m:r>
                        <a:rPr lang="en-US" i="1">
                          <a:solidFill>
                            <a:srgbClr val="000000"/>
                          </a:solidFill>
                          <a:latin typeface="Cambria Math" panose="02040503050406030204" pitchFamily="18" charset="0"/>
                        </a:rPr>
                        <m:t>+</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4</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5579</m:t>
                          </m:r>
                        </m:e>
                      </m:d>
                      <m:r>
                        <a:rPr lang="en-US" i="1">
                          <a:solidFill>
                            <a:srgbClr val="000000"/>
                          </a:solidFill>
                          <a:latin typeface="Cambria Math" panose="02040503050406030204" pitchFamily="18" charset="0"/>
                        </a:rPr>
                        <m:t>240</m:t>
                      </m:r>
                    </m:oMath>
                    <m:oMath xmlns:m="http://schemas.openxmlformats.org/officeDocument/2006/math">
                      <m:r>
                        <m:rPr>
                          <m:aln/>
                        </m:rP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106</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09</m:t>
                      </m:r>
                      <m:r>
                        <a:rPr lang="en-US" i="1">
                          <a:solidFill>
                            <a:srgbClr val="000000"/>
                          </a:solidFill>
                          <a:latin typeface="Cambria Math" panose="02040503050406030204" pitchFamily="18" charset="0"/>
                        </a:rPr>
                        <m:t>𝐾</m:t>
                      </m:r>
                    </m:oMath>
                  </m:oMathPara>
                </a14:m>
                <a:endParaRPr lang="en-US" dirty="0"/>
              </a:p>
            </p:txBody>
          </p:sp>
        </mc:Choice>
        <mc:Fallback>
          <p:sp>
            <p:nvSpPr>
              <p:cNvPr id="5122" name="Object 52">
                <a:extLst>
                  <a:ext uri="{FF2B5EF4-FFF2-40B4-BE49-F238E27FC236}">
                    <a16:creationId xmlns:a16="http://schemas.microsoft.com/office/drawing/2014/main" id="{A9F51477-9B44-43ED-BC71-D4C4F281CB94}"/>
                  </a:ext>
                </a:extLst>
              </p:cNvPr>
              <p:cNvSpPr txBox="1">
                <a:spLocks noRot="1" noChangeAspect="1" noMove="1" noResize="1" noEditPoints="1" noAdjustHandles="1" noChangeArrowheads="1" noChangeShapeType="1" noTextEdit="1"/>
              </p:cNvSpPr>
              <p:nvPr/>
            </p:nvSpPr>
            <p:spPr bwMode="auto">
              <a:xfrm>
                <a:off x="533400" y="2898775"/>
                <a:ext cx="7924800" cy="2189163"/>
              </a:xfrm>
              <a:prstGeom prst="rect">
                <a:avLst/>
              </a:prstGeom>
              <a:blipFill>
                <a:blip r:embed="rId4"/>
                <a:stretch>
                  <a:fillRect l="-231" b="-6407"/>
                </a:stretch>
              </a:blipFill>
              <a:extLst/>
            </p:spPr>
            <p:txBody>
              <a:bodyPr/>
              <a:lstStyle/>
              <a:p>
                <a:r>
                  <a:rPr lang="en-US">
                    <a:noFill/>
                  </a:rPr>
                  <a:t> </a:t>
                </a:r>
              </a:p>
            </p:txBody>
          </p:sp>
        </mc:Fallback>
      </mc:AlternateContent>
      <p:sp>
        <p:nvSpPr>
          <p:cNvPr id="5131" name="Rectangle 55">
            <a:extLst>
              <a:ext uri="{FF2B5EF4-FFF2-40B4-BE49-F238E27FC236}">
                <a16:creationId xmlns:a16="http://schemas.microsoft.com/office/drawing/2014/main" id="{79B821AF-C173-4297-9E48-5ACB42BE399B}"/>
              </a:ext>
            </a:extLst>
          </p:cNvPr>
          <p:cNvSpPr>
            <a:spLocks noChangeArrowheads="1"/>
          </p:cNvSpPr>
          <p:nvPr/>
        </p:nvSpPr>
        <p:spPr bwMode="auto">
          <a:xfrm>
            <a:off x="678873" y="913680"/>
            <a:ext cx="12890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just"/>
            <a:r>
              <a:rPr lang="en-US" altLang="en-US" sz="2000" dirty="0">
                <a:latin typeface="Times New Roman" panose="02020603050405020304" pitchFamily="18" charset="0"/>
                <a:cs typeface="Times New Roman" panose="02020603050405020304" pitchFamily="18" charset="0"/>
              </a:rPr>
              <a:t>Step 1:</a:t>
            </a:r>
            <a:r>
              <a:rPr lang="en-US" altLang="en-US" sz="1200" dirty="0">
                <a:latin typeface="Times New Roman" panose="02020603050405020304" pitchFamily="18" charset="0"/>
                <a:cs typeface="Times New Roman" panose="02020603050405020304" pitchFamily="18" charset="0"/>
              </a:rPr>
              <a:t>	     </a:t>
            </a:r>
            <a:endParaRPr lang="en-US" altLang="en-US" dirty="0">
              <a:latin typeface="Times New Roman" panose="02020603050405020304" pitchFamily="18" charset="0"/>
            </a:endParaRPr>
          </a:p>
        </p:txBody>
      </p:sp>
      <p:graphicFrame>
        <p:nvGraphicFramePr>
          <p:cNvPr id="5123" name="Object 47">
            <a:extLst>
              <a:ext uri="{FF2B5EF4-FFF2-40B4-BE49-F238E27FC236}">
                <a16:creationId xmlns:a16="http://schemas.microsoft.com/office/drawing/2014/main" id="{918A73BB-FF4E-4748-938C-C78A23974B73}"/>
              </a:ext>
            </a:extLst>
          </p:cNvPr>
          <p:cNvGraphicFramePr>
            <a:graphicFrameLocks noChangeAspect="1"/>
          </p:cNvGraphicFramePr>
          <p:nvPr>
            <p:extLst>
              <p:ext uri="{D42A27DB-BD31-4B8C-83A1-F6EECF244321}">
                <p14:modId xmlns:p14="http://schemas.microsoft.com/office/powerpoint/2010/main" val="2433433800"/>
              </p:ext>
            </p:extLst>
          </p:nvPr>
        </p:nvGraphicFramePr>
        <p:xfrm>
          <a:off x="703313" y="5413447"/>
          <a:ext cx="311150" cy="447675"/>
        </p:xfrm>
        <a:graphic>
          <a:graphicData uri="http://schemas.openxmlformats.org/presentationml/2006/ole">
            <mc:AlternateContent xmlns:mc="http://schemas.openxmlformats.org/markup-compatibility/2006">
              <mc:Choice xmlns:v="urn:schemas-microsoft-com:vml" Requires="v">
                <p:oleObj spid="_x0000_s5163" name="Equation" r:id="rId5" imgW="152268" imgH="215713" progId="Equation.3">
                  <p:embed/>
                </p:oleObj>
              </mc:Choice>
              <mc:Fallback>
                <p:oleObj name="Equation" r:id="rId5" imgW="152268" imgH="215713" progId="Equation.3">
                  <p:embed/>
                  <p:pic>
                    <p:nvPicPr>
                      <p:cNvPr id="0" name="Object 4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03313" y="5413447"/>
                        <a:ext cx="311150" cy="447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32" name="Rectangle 59">
            <a:extLst>
              <a:ext uri="{FF2B5EF4-FFF2-40B4-BE49-F238E27FC236}">
                <a16:creationId xmlns:a16="http://schemas.microsoft.com/office/drawing/2014/main" id="{B60E206C-4B13-4596-BBCA-0B7ED17A21C3}"/>
              </a:ext>
            </a:extLst>
          </p:cNvPr>
          <p:cNvSpPr>
            <a:spLocks noChangeArrowheads="1"/>
          </p:cNvSpPr>
          <p:nvPr/>
        </p:nvSpPr>
        <p:spPr bwMode="auto">
          <a:xfrm>
            <a:off x="978286" y="5413447"/>
            <a:ext cx="36728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just"/>
            <a:r>
              <a:rPr lang="en-US" altLang="en-US" sz="2000">
                <a:latin typeface="Times New Roman" panose="02020603050405020304" pitchFamily="18" charset="0"/>
                <a:cs typeface="Times New Roman" panose="02020603050405020304" pitchFamily="18" charset="0"/>
              </a:rPr>
              <a:t> is the approximate temperature at</a:t>
            </a:r>
            <a:endParaRPr lang="en-US" altLang="en-US" sz="2000">
              <a:latin typeface="Times New Roman" panose="02020603050405020304" pitchFamily="18" charset="0"/>
            </a:endParaRPr>
          </a:p>
          <a:p>
            <a:pPr algn="just"/>
            <a:r>
              <a:rPr lang="en-US" altLang="en-US" sz="2000">
                <a:latin typeface="Times New Roman" panose="02020603050405020304" pitchFamily="18" charset="0"/>
                <a:cs typeface="Times New Roman" panose="02020603050405020304" pitchFamily="18" charset="0"/>
              </a:rPr>
              <a:t>	</a:t>
            </a:r>
            <a:endParaRPr lang="en-US" altLang="en-US" sz="2000">
              <a:latin typeface="Times New Roman" panose="02020603050405020304" pitchFamily="18" charset="0"/>
            </a:endParaRPr>
          </a:p>
        </p:txBody>
      </p:sp>
      <mc:AlternateContent xmlns:mc="http://schemas.openxmlformats.org/markup-compatibility/2006">
        <mc:Choice xmlns:a14="http://schemas.microsoft.com/office/drawing/2010/main" Requires="a14">
          <p:sp>
            <p:nvSpPr>
              <p:cNvPr id="5124" name="Object 46">
                <a:extLst>
                  <a:ext uri="{FF2B5EF4-FFF2-40B4-BE49-F238E27FC236}">
                    <a16:creationId xmlns:a16="http://schemas.microsoft.com/office/drawing/2014/main" id="{2AA6EE62-7C18-4D1E-8CF9-1783949915AD}"/>
                  </a:ext>
                </a:extLst>
              </p:cNvPr>
              <p:cNvSpPr txBox="1"/>
              <p:nvPr/>
            </p:nvSpPr>
            <p:spPr bwMode="auto">
              <a:xfrm>
                <a:off x="4495800" y="5378450"/>
                <a:ext cx="4343400" cy="360363"/>
              </a:xfrm>
              <a:prstGeom prst="rect">
                <a:avLst/>
              </a:prstGeom>
              <a:noFill/>
              <a:extLst/>
            </p:spPr>
            <p:txBody>
              <a:bodyPr>
                <a:noAutofit/>
              </a:bodyPr>
              <a:lstStyle/>
              <a:p>
                <a:pPr/>
                <a14:m>
                  <m:oMathPara xmlns:m="http://schemas.openxmlformats.org/officeDocument/2006/math">
                    <m:oMathParaPr>
                      <m:jc m:val="left"/>
                    </m:oMathParaPr>
                    <m:oMath xmlns:m="http://schemas.openxmlformats.org/officeDocument/2006/math">
                      <m:r>
                        <a:rPr lang="en-US" sz="2000" i="1">
                          <a:solidFill>
                            <a:srgbClr val="000000"/>
                          </a:solidFill>
                          <a:latin typeface="Cambria Math" panose="02040503050406030204" pitchFamily="18" charset="0"/>
                        </a:rPr>
                        <m:t>𝑡</m:t>
                      </m:r>
                      <m:r>
                        <a:rPr lang="en-US" sz="2000" i="1">
                          <a:solidFill>
                            <a:srgbClr val="000000"/>
                          </a:solidFill>
                          <a:latin typeface="Cambria Math" panose="02040503050406030204" pitchFamily="18" charset="0"/>
                        </a:rPr>
                        <m:t>=</m:t>
                      </m:r>
                      <m:sSub>
                        <m:sSubPr>
                          <m:ctrlPr>
                            <a:rPr lang="en-US" sz="2000" i="1">
                              <a:solidFill>
                                <a:srgbClr val="000000"/>
                              </a:solidFill>
                              <a:latin typeface="Cambria Math" panose="02040503050406030204" pitchFamily="18" charset="0"/>
                            </a:rPr>
                          </m:ctrlPr>
                        </m:sSubPr>
                        <m:e>
                          <m:r>
                            <a:rPr lang="en-US" sz="2000" i="1">
                              <a:solidFill>
                                <a:srgbClr val="000000"/>
                              </a:solidFill>
                              <a:latin typeface="Cambria Math" panose="02040503050406030204" pitchFamily="18" charset="0"/>
                            </a:rPr>
                            <m:t>𝑡</m:t>
                          </m:r>
                        </m:e>
                        <m:sub>
                          <m:r>
                            <a:rPr lang="en-US" sz="2000" i="1">
                              <a:solidFill>
                                <a:srgbClr val="000000"/>
                              </a:solidFill>
                              <a:latin typeface="Cambria Math" panose="02040503050406030204" pitchFamily="18" charset="0"/>
                            </a:rPr>
                            <m:t>1</m:t>
                          </m:r>
                        </m:sub>
                      </m:sSub>
                      <m:r>
                        <a:rPr lang="en-US" sz="2000" i="1">
                          <a:solidFill>
                            <a:srgbClr val="000000"/>
                          </a:solidFill>
                          <a:latin typeface="Cambria Math" panose="02040503050406030204" pitchFamily="18" charset="0"/>
                        </a:rPr>
                        <m:t>=</m:t>
                      </m:r>
                      <m:sSub>
                        <m:sSubPr>
                          <m:ctrlPr>
                            <a:rPr lang="en-US" sz="2000" i="1">
                              <a:solidFill>
                                <a:srgbClr val="000000"/>
                              </a:solidFill>
                              <a:latin typeface="Cambria Math" panose="02040503050406030204" pitchFamily="18" charset="0"/>
                            </a:rPr>
                          </m:ctrlPr>
                        </m:sSubPr>
                        <m:e>
                          <m:r>
                            <a:rPr lang="en-US" sz="2000" i="1">
                              <a:solidFill>
                                <a:srgbClr val="000000"/>
                              </a:solidFill>
                              <a:latin typeface="Cambria Math" panose="02040503050406030204" pitchFamily="18" charset="0"/>
                            </a:rPr>
                            <m:t>𝑡</m:t>
                          </m:r>
                        </m:e>
                        <m:sub>
                          <m:r>
                            <a:rPr lang="en-US" sz="2000" i="1">
                              <a:solidFill>
                                <a:srgbClr val="000000"/>
                              </a:solidFill>
                              <a:latin typeface="Cambria Math" panose="02040503050406030204" pitchFamily="18" charset="0"/>
                            </a:rPr>
                            <m:t>0</m:t>
                          </m:r>
                        </m:sub>
                      </m:sSub>
                      <m:r>
                        <a:rPr lang="en-US" sz="2000" i="1">
                          <a:solidFill>
                            <a:srgbClr val="000000"/>
                          </a:solidFill>
                          <a:latin typeface="Cambria Math" panose="02040503050406030204" pitchFamily="18" charset="0"/>
                        </a:rPr>
                        <m:t>+</m:t>
                      </m:r>
                      <m:r>
                        <a:rPr lang="en-US" sz="2000" i="1">
                          <a:solidFill>
                            <a:srgbClr val="000000"/>
                          </a:solidFill>
                          <a:latin typeface="Cambria Math" panose="02040503050406030204" pitchFamily="18" charset="0"/>
                        </a:rPr>
                        <m:t>h</m:t>
                      </m:r>
                      <m:r>
                        <a:rPr lang="en-US" sz="2000" i="1">
                          <a:solidFill>
                            <a:srgbClr val="000000"/>
                          </a:solidFill>
                          <a:latin typeface="Cambria Math" panose="02040503050406030204" pitchFamily="18" charset="0"/>
                        </a:rPr>
                        <m:t>=</m:t>
                      </m:r>
                      <m:r>
                        <a:rPr lang="en-US" sz="2000" i="1">
                          <a:solidFill>
                            <a:srgbClr val="000000"/>
                          </a:solidFill>
                          <a:latin typeface="Cambria Math" panose="02040503050406030204" pitchFamily="18" charset="0"/>
                        </a:rPr>
                        <m:t>0</m:t>
                      </m:r>
                      <m:r>
                        <a:rPr lang="en-US" sz="2000" i="1">
                          <a:solidFill>
                            <a:srgbClr val="000000"/>
                          </a:solidFill>
                          <a:latin typeface="Cambria Math" panose="02040503050406030204" pitchFamily="18" charset="0"/>
                        </a:rPr>
                        <m:t>+</m:t>
                      </m:r>
                      <m:r>
                        <a:rPr lang="en-US" sz="2000" i="1">
                          <a:solidFill>
                            <a:srgbClr val="000000"/>
                          </a:solidFill>
                          <a:latin typeface="Cambria Math" panose="02040503050406030204" pitchFamily="18" charset="0"/>
                        </a:rPr>
                        <m:t>240</m:t>
                      </m:r>
                      <m:r>
                        <a:rPr lang="en-US" sz="2000" i="1">
                          <a:solidFill>
                            <a:srgbClr val="000000"/>
                          </a:solidFill>
                          <a:latin typeface="Cambria Math" panose="02040503050406030204" pitchFamily="18" charset="0"/>
                        </a:rPr>
                        <m:t>=</m:t>
                      </m:r>
                      <m:r>
                        <a:rPr lang="en-US" sz="2000" i="1">
                          <a:solidFill>
                            <a:srgbClr val="000000"/>
                          </a:solidFill>
                          <a:latin typeface="Cambria Math" panose="02040503050406030204" pitchFamily="18" charset="0"/>
                        </a:rPr>
                        <m:t>240</m:t>
                      </m:r>
                    </m:oMath>
                  </m:oMathPara>
                </a14:m>
                <a:endParaRPr lang="en-US" sz="2000" dirty="0"/>
              </a:p>
            </p:txBody>
          </p:sp>
        </mc:Choice>
        <mc:Fallback>
          <p:sp>
            <p:nvSpPr>
              <p:cNvPr id="5124" name="Object 46">
                <a:extLst>
                  <a:ext uri="{FF2B5EF4-FFF2-40B4-BE49-F238E27FC236}">
                    <a16:creationId xmlns:a16="http://schemas.microsoft.com/office/drawing/2014/main" id="{2AA6EE62-7C18-4D1E-8CF9-1783949915AD}"/>
                  </a:ext>
                </a:extLst>
              </p:cNvPr>
              <p:cNvSpPr txBox="1">
                <a:spLocks noRot="1" noChangeAspect="1" noMove="1" noResize="1" noEditPoints="1" noAdjustHandles="1" noChangeArrowheads="1" noChangeShapeType="1" noTextEdit="1"/>
              </p:cNvSpPr>
              <p:nvPr/>
            </p:nvSpPr>
            <p:spPr bwMode="auto">
              <a:xfrm>
                <a:off x="4495800" y="5378450"/>
                <a:ext cx="4343400" cy="360363"/>
              </a:xfrm>
              <a:prstGeom prst="rect">
                <a:avLst/>
              </a:prstGeom>
              <a:blipFill>
                <a:blip r:embed="rId7"/>
                <a:stretch>
                  <a:fillRect b="-15254"/>
                </a:stretch>
              </a:blipFill>
              <a:extLst/>
            </p:spPr>
            <p:txBody>
              <a:bodyPr/>
              <a:lstStyle/>
              <a:p>
                <a:r>
                  <a:rPr lang="en-US">
                    <a:noFill/>
                  </a:rPr>
                  <a:t> </a:t>
                </a:r>
              </a:p>
            </p:txBody>
          </p:sp>
        </mc:Fallback>
      </mc:AlternateContent>
      <p:graphicFrame>
        <p:nvGraphicFramePr>
          <p:cNvPr id="5125" name="Object 43">
            <a:extLst>
              <a:ext uri="{FF2B5EF4-FFF2-40B4-BE49-F238E27FC236}">
                <a16:creationId xmlns:a16="http://schemas.microsoft.com/office/drawing/2014/main" id="{18EDF848-D7CD-466B-8354-A6748F19A854}"/>
              </a:ext>
            </a:extLst>
          </p:cNvPr>
          <p:cNvGraphicFramePr>
            <a:graphicFrameLocks noChangeAspect="1"/>
          </p:cNvGraphicFramePr>
          <p:nvPr>
            <p:extLst>
              <p:ext uri="{D42A27DB-BD31-4B8C-83A1-F6EECF244321}">
                <p14:modId xmlns:p14="http://schemas.microsoft.com/office/powerpoint/2010/main" val="87198473"/>
              </p:ext>
            </p:extLst>
          </p:nvPr>
        </p:nvGraphicFramePr>
        <p:xfrm>
          <a:off x="2819400" y="5791920"/>
          <a:ext cx="2438400" cy="379413"/>
        </p:xfrm>
        <a:graphic>
          <a:graphicData uri="http://schemas.openxmlformats.org/presentationml/2006/ole">
            <mc:AlternateContent xmlns:mc="http://schemas.openxmlformats.org/markup-compatibility/2006">
              <mc:Choice xmlns:v="urn:schemas-microsoft-com:vml" Requires="v">
                <p:oleObj spid="_x0000_s5164" name="Equation" r:id="rId8" imgW="1409400" imgH="215640" progId="Equation.3">
                  <p:embed/>
                </p:oleObj>
              </mc:Choice>
              <mc:Fallback>
                <p:oleObj name="Equation" r:id="rId8" imgW="1409400" imgH="215640" progId="Equation.3">
                  <p:embed/>
                  <p:pic>
                    <p:nvPicPr>
                      <p:cNvPr id="0" name="Object 4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819400" y="5791920"/>
                        <a:ext cx="2438400" cy="3794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mc:AlternateContent xmlns:mc="http://schemas.openxmlformats.org/markup-compatibility/2006">
        <mc:Choice xmlns:a14="http://schemas.microsoft.com/office/drawing/2010/main" Requires="a14">
          <p:sp>
            <p:nvSpPr>
              <p:cNvPr id="5126" name="Object 63">
                <a:extLst>
                  <a:ext uri="{FF2B5EF4-FFF2-40B4-BE49-F238E27FC236}">
                    <a16:creationId xmlns:a16="http://schemas.microsoft.com/office/drawing/2014/main" id="{DF932745-42E9-4A4C-BA1D-958F28B0D5A5}"/>
                  </a:ext>
                </a:extLst>
              </p:cNvPr>
              <p:cNvSpPr txBox="1"/>
              <p:nvPr/>
            </p:nvSpPr>
            <p:spPr bwMode="auto">
              <a:xfrm>
                <a:off x="1242314" y="1516857"/>
                <a:ext cx="5791200" cy="684212"/>
              </a:xfrm>
              <a:prstGeom prst="rect">
                <a:avLst/>
              </a:prstGeom>
              <a:noFill/>
              <a:extLst/>
            </p:spPr>
            <p:txBody>
              <a:bodyPr>
                <a:normAutofit fontScale="85000" lnSpcReduction="10000"/>
              </a:bodyPr>
              <a:lstStyle/>
              <a:p>
                <a:pPr/>
                <a14:m>
                  <m:oMathPara xmlns:m="http://schemas.openxmlformats.org/officeDocument/2006/math">
                    <m:oMathParaPr>
                      <m:jc m:val="left"/>
                    </m:oMathParaPr>
                    <m:oMath xmlns:m="http://schemas.openxmlformats.org/officeDocument/2006/math">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𝑑</m:t>
                          </m:r>
                          <m:r>
                            <a:rPr lang="en-US" i="1">
                              <a:solidFill>
                                <a:srgbClr val="000000"/>
                              </a:solidFill>
                              <a:latin typeface="Cambria Math" panose="02040503050406030204" pitchFamily="18" charset="0"/>
                            </a:rPr>
                            <m:t>𝜃</m:t>
                          </m:r>
                        </m:num>
                        <m:den>
                          <m:r>
                            <a:rPr lang="en-US" i="1">
                              <a:solidFill>
                                <a:srgbClr val="000000"/>
                              </a:solidFill>
                              <a:latin typeface="Cambria Math" panose="02040503050406030204" pitchFamily="18" charset="0"/>
                            </a:rPr>
                            <m:t>𝑑𝑡</m:t>
                          </m:r>
                        </m:den>
                      </m:f>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2</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2067</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1</m:t>
                      </m:r>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0</m:t>
                          </m:r>
                        </m:e>
                        <m:sup>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12</m:t>
                          </m:r>
                        </m:sup>
                      </m:sSup>
                      <m:d>
                        <m:dPr>
                          <m:ctrlPr>
                            <a:rPr lang="en-US" i="1">
                              <a:solidFill>
                                <a:srgbClr val="000000"/>
                              </a:solidFill>
                              <a:latin typeface="Cambria Math" panose="02040503050406030204" pitchFamily="18" charset="0"/>
                            </a:rPr>
                          </m:ctrlPr>
                        </m:dPr>
                        <m:e>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𝜃</m:t>
                              </m:r>
                            </m:e>
                            <m:sup>
                              <m:r>
                                <a:rPr lang="en-US" i="1">
                                  <a:solidFill>
                                    <a:srgbClr val="000000"/>
                                  </a:solidFill>
                                  <a:latin typeface="Cambria Math" panose="02040503050406030204" pitchFamily="18" charset="0"/>
                                </a:rPr>
                                <m:t>4</m:t>
                              </m:r>
                            </m:sup>
                          </m:sSup>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81</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1</m:t>
                          </m:r>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0</m:t>
                              </m:r>
                            </m:e>
                            <m:sup>
                              <m:r>
                                <a:rPr lang="en-US" i="1">
                                  <a:solidFill>
                                    <a:srgbClr val="000000"/>
                                  </a:solidFill>
                                  <a:latin typeface="Cambria Math" panose="02040503050406030204" pitchFamily="18" charset="0"/>
                                </a:rPr>
                                <m:t>8</m:t>
                              </m:r>
                            </m:sup>
                          </m:sSup>
                        </m:e>
                      </m:d>
                    </m:oMath>
                  </m:oMathPara>
                </a14:m>
                <a:endParaRPr lang="en-US" dirty="0"/>
              </a:p>
            </p:txBody>
          </p:sp>
        </mc:Choice>
        <mc:Fallback>
          <p:sp>
            <p:nvSpPr>
              <p:cNvPr id="5126" name="Object 63">
                <a:extLst>
                  <a:ext uri="{FF2B5EF4-FFF2-40B4-BE49-F238E27FC236}">
                    <a16:creationId xmlns:a16="http://schemas.microsoft.com/office/drawing/2014/main" id="{DF932745-42E9-4A4C-BA1D-958F28B0D5A5}"/>
                  </a:ext>
                </a:extLst>
              </p:cNvPr>
              <p:cNvSpPr txBox="1">
                <a:spLocks noRot="1" noChangeAspect="1" noMove="1" noResize="1" noEditPoints="1" noAdjustHandles="1" noChangeArrowheads="1" noChangeShapeType="1" noTextEdit="1"/>
              </p:cNvSpPr>
              <p:nvPr/>
            </p:nvSpPr>
            <p:spPr bwMode="auto">
              <a:xfrm>
                <a:off x="1242314" y="1516857"/>
                <a:ext cx="5791200" cy="684212"/>
              </a:xfrm>
              <a:prstGeom prst="rect">
                <a:avLst/>
              </a:prstGeom>
              <a:blipFill>
                <a:blip r:embed="rId10"/>
                <a:stretch>
                  <a:fillRect/>
                </a:stretch>
              </a:blipFill>
              <a:extLst/>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5127" name="Object 64">
                <a:extLst>
                  <a:ext uri="{FF2B5EF4-FFF2-40B4-BE49-F238E27FC236}">
                    <a16:creationId xmlns:a16="http://schemas.microsoft.com/office/drawing/2014/main" id="{D5A8F98E-7D23-45FC-B29F-09D03A8F9A18}"/>
                  </a:ext>
                </a:extLst>
              </p:cNvPr>
              <p:cNvSpPr txBox="1"/>
              <p:nvPr/>
            </p:nvSpPr>
            <p:spPr bwMode="auto">
              <a:xfrm>
                <a:off x="1281545" y="2311618"/>
                <a:ext cx="6347714" cy="376237"/>
              </a:xfrm>
              <a:prstGeom prst="rect">
                <a:avLst/>
              </a:prstGeom>
              <a:noFill/>
              <a:extLst/>
            </p:spPr>
            <p:txBody>
              <a:bodyPr>
                <a:normAutofit fontScale="70000" lnSpcReduction="20000"/>
              </a:bodyPr>
              <a:lstStyle/>
              <a:p>
                <a:pPr/>
                <a14:m>
                  <m:oMathPara xmlns:m="http://schemas.openxmlformats.org/officeDocument/2006/math">
                    <m:oMathParaPr>
                      <m:jc m:val="left"/>
                    </m:oMathParaPr>
                    <m:oMath xmlns:m="http://schemas.openxmlformats.org/officeDocument/2006/math">
                      <m:r>
                        <a:rPr lang="en-US" i="1">
                          <a:solidFill>
                            <a:srgbClr val="000000"/>
                          </a:solidFill>
                          <a:latin typeface="Cambria Math" panose="02040503050406030204" pitchFamily="18" charset="0"/>
                        </a:rPr>
                        <m:t>𝑓</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𝑡</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𝜃</m:t>
                          </m:r>
                        </m:e>
                      </m:d>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2</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2067</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1</m:t>
                      </m:r>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0</m:t>
                          </m:r>
                        </m:e>
                        <m:sup>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12</m:t>
                          </m:r>
                        </m:sup>
                      </m:sSup>
                      <m:d>
                        <m:dPr>
                          <m:ctrlPr>
                            <a:rPr lang="en-US" i="1">
                              <a:solidFill>
                                <a:srgbClr val="000000"/>
                              </a:solidFill>
                              <a:latin typeface="Cambria Math" panose="02040503050406030204" pitchFamily="18" charset="0"/>
                            </a:rPr>
                          </m:ctrlPr>
                        </m:dPr>
                        <m:e>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𝜃</m:t>
                              </m:r>
                            </m:e>
                            <m:sup>
                              <m:r>
                                <a:rPr lang="en-US" i="1">
                                  <a:solidFill>
                                    <a:srgbClr val="000000"/>
                                  </a:solidFill>
                                  <a:latin typeface="Cambria Math" panose="02040503050406030204" pitchFamily="18" charset="0"/>
                                </a:rPr>
                                <m:t>4</m:t>
                              </m:r>
                            </m:sup>
                          </m:sSup>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81</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1</m:t>
                          </m:r>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0</m:t>
                              </m:r>
                            </m:e>
                            <m:sup>
                              <m:r>
                                <a:rPr lang="en-US" i="1">
                                  <a:solidFill>
                                    <a:srgbClr val="000000"/>
                                  </a:solidFill>
                                  <a:latin typeface="Cambria Math" panose="02040503050406030204" pitchFamily="18" charset="0"/>
                                </a:rPr>
                                <m:t>8</m:t>
                              </m:r>
                            </m:sup>
                          </m:sSup>
                        </m:e>
                      </m:d>
                    </m:oMath>
                  </m:oMathPara>
                </a14:m>
                <a:endParaRPr lang="en-US" dirty="0"/>
              </a:p>
            </p:txBody>
          </p:sp>
        </mc:Choice>
        <mc:Fallback>
          <p:sp>
            <p:nvSpPr>
              <p:cNvPr id="5127" name="Object 64">
                <a:extLst>
                  <a:ext uri="{FF2B5EF4-FFF2-40B4-BE49-F238E27FC236}">
                    <a16:creationId xmlns:a16="http://schemas.microsoft.com/office/drawing/2014/main" id="{D5A8F98E-7D23-45FC-B29F-09D03A8F9A18}"/>
                  </a:ext>
                </a:extLst>
              </p:cNvPr>
              <p:cNvSpPr txBox="1">
                <a:spLocks noRot="1" noChangeAspect="1" noMove="1" noResize="1" noEditPoints="1" noAdjustHandles="1" noChangeArrowheads="1" noChangeShapeType="1" noTextEdit="1"/>
              </p:cNvSpPr>
              <p:nvPr/>
            </p:nvSpPr>
            <p:spPr bwMode="auto">
              <a:xfrm>
                <a:off x="1281545" y="2311618"/>
                <a:ext cx="6347714" cy="376237"/>
              </a:xfrm>
              <a:prstGeom prst="rect">
                <a:avLst/>
              </a:prstGeom>
              <a:blipFill>
                <a:blip r:embed="rId11"/>
                <a:stretch>
                  <a:fillRect l="-96" b="-6452"/>
                </a:stretch>
              </a:blipFill>
              <a:extLst/>
            </p:spPr>
            <p:txBody>
              <a:bodyPr/>
              <a:lstStyle/>
              <a:p>
                <a:r>
                  <a:rPr lang="en-US">
                    <a:noFill/>
                  </a:rPr>
                  <a:t> </a:t>
                </a:r>
              </a:p>
            </p:txBody>
          </p:sp>
        </mc:Fallback>
      </mc:AlternateContent>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53" name="Rectangle 2">
            <a:extLst>
              <a:ext uri="{FF2B5EF4-FFF2-40B4-BE49-F238E27FC236}">
                <a16:creationId xmlns:a16="http://schemas.microsoft.com/office/drawing/2014/main" id="{EF55EF20-FCAE-496F-BF31-227220FC6D1B}"/>
              </a:ext>
            </a:extLst>
          </p:cNvPr>
          <p:cNvSpPr>
            <a:spLocks noGrp="1" noChangeArrowheads="1"/>
          </p:cNvSpPr>
          <p:nvPr>
            <p:ph type="title"/>
          </p:nvPr>
        </p:nvSpPr>
        <p:spPr/>
        <p:txBody>
          <a:bodyPr/>
          <a:lstStyle/>
          <a:p>
            <a:r>
              <a:rPr lang="en-US" altLang="en-US"/>
              <a:t>Solution Cont</a:t>
            </a:r>
          </a:p>
        </p:txBody>
      </p:sp>
      <p:sp>
        <p:nvSpPr>
          <p:cNvPr id="6154" name="Rectangle 32">
            <a:extLst>
              <a:ext uri="{FF2B5EF4-FFF2-40B4-BE49-F238E27FC236}">
                <a16:creationId xmlns:a16="http://schemas.microsoft.com/office/drawing/2014/main" id="{F7CB1445-3C28-4F35-9E04-AFE44AD80EBD}"/>
              </a:ext>
            </a:extLst>
          </p:cNvPr>
          <p:cNvSpPr>
            <a:spLocks noChangeArrowheads="1"/>
          </p:cNvSpPr>
          <p:nvPr/>
        </p:nvSpPr>
        <p:spPr bwMode="auto">
          <a:xfrm>
            <a:off x="1720851" y="1370517"/>
            <a:ext cx="558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just"/>
            <a:r>
              <a:rPr lang="en-US" altLang="en-US" sz="1800" dirty="0">
                <a:latin typeface="Times New Roman" panose="02020603050405020304" pitchFamily="18" charset="0"/>
                <a:cs typeface="Times New Roman" panose="02020603050405020304" pitchFamily="18" charset="0"/>
              </a:rPr>
              <a:t>For </a:t>
            </a:r>
            <a:endParaRPr lang="en-US" altLang="en-US" sz="1800" dirty="0">
              <a:latin typeface="Times New Roman" panose="02020603050405020304" pitchFamily="18" charset="0"/>
            </a:endParaRPr>
          </a:p>
        </p:txBody>
      </p:sp>
      <mc:AlternateContent xmlns:mc="http://schemas.openxmlformats.org/markup-compatibility/2006">
        <mc:Choice xmlns:a14="http://schemas.microsoft.com/office/drawing/2010/main" Requires="a14">
          <p:sp>
            <p:nvSpPr>
              <p:cNvPr id="6146" name="Object 31">
                <a:extLst>
                  <a:ext uri="{FF2B5EF4-FFF2-40B4-BE49-F238E27FC236}">
                    <a16:creationId xmlns:a16="http://schemas.microsoft.com/office/drawing/2014/main" id="{50A44C47-71C9-442C-8886-D102866257DA}"/>
                  </a:ext>
                </a:extLst>
              </p:cNvPr>
              <p:cNvSpPr txBox="1"/>
              <p:nvPr/>
            </p:nvSpPr>
            <p:spPr bwMode="auto">
              <a:xfrm>
                <a:off x="2230438" y="1331841"/>
                <a:ext cx="3657600" cy="290513"/>
              </a:xfrm>
              <a:prstGeom prst="rect">
                <a:avLst/>
              </a:prstGeom>
              <a:noFill/>
              <a:extLst/>
            </p:spPr>
            <p:txBody>
              <a:bodyPr>
                <a:noAutofit/>
              </a:bodyPr>
              <a:lstStyle/>
              <a:p>
                <a:pPr/>
                <a14:m>
                  <m:oMathPara xmlns:m="http://schemas.openxmlformats.org/officeDocument/2006/math">
                    <m:oMathParaPr>
                      <m:jc m:val="left"/>
                    </m:oMathParaPr>
                    <m:oMath xmlns:m="http://schemas.openxmlformats.org/officeDocument/2006/math">
                      <m:r>
                        <a:rPr lang="en-US" sz="1800" i="1">
                          <a:solidFill>
                            <a:srgbClr val="000000"/>
                          </a:solidFill>
                          <a:latin typeface="Cambria Math" panose="02040503050406030204" pitchFamily="18" charset="0"/>
                        </a:rPr>
                        <m:t>𝑖</m:t>
                      </m:r>
                      <m:r>
                        <a:rPr lang="en-US" sz="1800" i="1">
                          <a:solidFill>
                            <a:srgbClr val="000000"/>
                          </a:solidFill>
                          <a:latin typeface="Cambria Math" panose="02040503050406030204" pitchFamily="18" charset="0"/>
                        </a:rPr>
                        <m:t>=</m:t>
                      </m:r>
                      <m:r>
                        <a:rPr lang="en-US" sz="1800" i="1">
                          <a:solidFill>
                            <a:srgbClr val="000000"/>
                          </a:solidFill>
                          <a:latin typeface="Cambria Math" panose="02040503050406030204" pitchFamily="18" charset="0"/>
                        </a:rPr>
                        <m:t>1</m:t>
                      </m:r>
                      <m:r>
                        <a:rPr lang="en-US" sz="1800" i="1">
                          <a:solidFill>
                            <a:srgbClr val="000000"/>
                          </a:solidFill>
                          <a:latin typeface="Cambria Math" panose="02040503050406030204" pitchFamily="18" charset="0"/>
                        </a:rPr>
                        <m:t>,</m:t>
                      </m:r>
                      <m:sSub>
                        <m:sSubPr>
                          <m:ctrlPr>
                            <a:rPr lang="en-US" sz="1800" i="1">
                              <a:solidFill>
                                <a:srgbClr val="000000"/>
                              </a:solidFill>
                              <a:latin typeface="Cambria Math" panose="02040503050406030204" pitchFamily="18" charset="0"/>
                            </a:rPr>
                          </m:ctrlPr>
                        </m:sSubPr>
                        <m:e>
                          <m:r>
                            <a:rPr lang="en-US" sz="1800" i="1">
                              <a:solidFill>
                                <a:srgbClr val="000000"/>
                              </a:solidFill>
                              <a:latin typeface="Cambria Math" panose="02040503050406030204" pitchFamily="18" charset="0"/>
                            </a:rPr>
                            <m:t>𝑡</m:t>
                          </m:r>
                        </m:e>
                        <m:sub>
                          <m:r>
                            <a:rPr lang="en-US" sz="1800" i="1">
                              <a:solidFill>
                                <a:srgbClr val="000000"/>
                              </a:solidFill>
                              <a:latin typeface="Cambria Math" panose="02040503050406030204" pitchFamily="18" charset="0"/>
                            </a:rPr>
                            <m:t>1</m:t>
                          </m:r>
                        </m:sub>
                      </m:sSub>
                      <m:r>
                        <a:rPr lang="en-US" sz="1800" i="1">
                          <a:solidFill>
                            <a:srgbClr val="000000"/>
                          </a:solidFill>
                          <a:latin typeface="Cambria Math" panose="02040503050406030204" pitchFamily="18" charset="0"/>
                        </a:rPr>
                        <m:t>=</m:t>
                      </m:r>
                      <m:r>
                        <a:rPr lang="en-US" sz="1800" i="1">
                          <a:solidFill>
                            <a:srgbClr val="000000"/>
                          </a:solidFill>
                          <a:latin typeface="Cambria Math" panose="02040503050406030204" pitchFamily="18" charset="0"/>
                        </a:rPr>
                        <m:t>240</m:t>
                      </m:r>
                      <m:r>
                        <a:rPr lang="en-US" sz="1800" i="1">
                          <a:solidFill>
                            <a:srgbClr val="000000"/>
                          </a:solidFill>
                          <a:latin typeface="Cambria Math" panose="02040503050406030204" pitchFamily="18" charset="0"/>
                        </a:rPr>
                        <m:t>,</m:t>
                      </m:r>
                      <m:sSub>
                        <m:sSubPr>
                          <m:ctrlPr>
                            <a:rPr lang="en-US" sz="1800" i="1">
                              <a:solidFill>
                                <a:srgbClr val="000000"/>
                              </a:solidFill>
                              <a:latin typeface="Cambria Math" panose="02040503050406030204" pitchFamily="18" charset="0"/>
                            </a:rPr>
                          </m:ctrlPr>
                        </m:sSubPr>
                        <m:e>
                          <m:r>
                            <a:rPr lang="en-US" sz="1800" i="1">
                              <a:solidFill>
                                <a:srgbClr val="000000"/>
                              </a:solidFill>
                              <a:latin typeface="Cambria Math" panose="02040503050406030204" pitchFamily="18" charset="0"/>
                            </a:rPr>
                            <m:t>𝜃</m:t>
                          </m:r>
                        </m:e>
                        <m:sub>
                          <m:r>
                            <a:rPr lang="en-US" sz="1800" i="1">
                              <a:solidFill>
                                <a:srgbClr val="000000"/>
                              </a:solidFill>
                              <a:latin typeface="Cambria Math" panose="02040503050406030204" pitchFamily="18" charset="0"/>
                            </a:rPr>
                            <m:t>1</m:t>
                          </m:r>
                        </m:sub>
                      </m:sSub>
                      <m:r>
                        <a:rPr lang="en-US" sz="1800" i="1">
                          <a:solidFill>
                            <a:srgbClr val="000000"/>
                          </a:solidFill>
                          <a:latin typeface="Cambria Math" panose="02040503050406030204" pitchFamily="18" charset="0"/>
                        </a:rPr>
                        <m:t>=</m:t>
                      </m:r>
                      <m:r>
                        <a:rPr lang="en-US" sz="1800" i="1">
                          <a:solidFill>
                            <a:srgbClr val="000000"/>
                          </a:solidFill>
                          <a:latin typeface="Cambria Math" panose="02040503050406030204" pitchFamily="18" charset="0"/>
                        </a:rPr>
                        <m:t>106</m:t>
                      </m:r>
                      <m:r>
                        <a:rPr lang="en-US" sz="1800" i="1">
                          <a:solidFill>
                            <a:srgbClr val="000000"/>
                          </a:solidFill>
                          <a:latin typeface="Cambria Math" panose="02040503050406030204" pitchFamily="18" charset="0"/>
                        </a:rPr>
                        <m:t>.</m:t>
                      </m:r>
                      <m:r>
                        <a:rPr lang="en-US" sz="1800" i="1">
                          <a:solidFill>
                            <a:srgbClr val="000000"/>
                          </a:solidFill>
                          <a:latin typeface="Cambria Math" panose="02040503050406030204" pitchFamily="18" charset="0"/>
                        </a:rPr>
                        <m:t>09</m:t>
                      </m:r>
                    </m:oMath>
                  </m:oMathPara>
                </a14:m>
                <a:endParaRPr lang="en-US" sz="1800" dirty="0"/>
              </a:p>
            </p:txBody>
          </p:sp>
        </mc:Choice>
        <mc:Fallback>
          <p:sp>
            <p:nvSpPr>
              <p:cNvPr id="6146" name="Object 31">
                <a:extLst>
                  <a:ext uri="{FF2B5EF4-FFF2-40B4-BE49-F238E27FC236}">
                    <a16:creationId xmlns:a16="http://schemas.microsoft.com/office/drawing/2014/main" id="{50A44C47-71C9-442C-8886-D102866257DA}"/>
                  </a:ext>
                </a:extLst>
              </p:cNvPr>
              <p:cNvSpPr txBox="1">
                <a:spLocks noRot="1" noChangeAspect="1" noMove="1" noResize="1" noEditPoints="1" noAdjustHandles="1" noChangeArrowheads="1" noChangeShapeType="1" noTextEdit="1"/>
              </p:cNvSpPr>
              <p:nvPr/>
            </p:nvSpPr>
            <p:spPr bwMode="auto">
              <a:xfrm>
                <a:off x="2230438" y="1331841"/>
                <a:ext cx="3657600" cy="290513"/>
              </a:xfrm>
              <a:prstGeom prst="rect">
                <a:avLst/>
              </a:prstGeom>
              <a:blipFill>
                <a:blip r:embed="rId3"/>
                <a:stretch>
                  <a:fillRect b="-29167"/>
                </a:stretch>
              </a:blipFill>
              <a:extLst/>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6147" name="Object 28">
                <a:extLst>
                  <a:ext uri="{FF2B5EF4-FFF2-40B4-BE49-F238E27FC236}">
                    <a16:creationId xmlns:a16="http://schemas.microsoft.com/office/drawing/2014/main" id="{62296ECA-2F52-43E3-BBB4-D2007010B2C3}"/>
                  </a:ext>
                </a:extLst>
              </p:cNvPr>
              <p:cNvSpPr txBox="1"/>
              <p:nvPr/>
            </p:nvSpPr>
            <p:spPr bwMode="auto">
              <a:xfrm>
                <a:off x="1720851" y="1806576"/>
                <a:ext cx="6781800" cy="1752600"/>
              </a:xfrm>
              <a:prstGeom prst="rect">
                <a:avLst/>
              </a:prstGeom>
              <a:noFill/>
              <a:extLst/>
            </p:spPr>
            <p:txBody>
              <a:bodyPr>
                <a:normAutofit fontScale="85000" lnSpcReduction="10000"/>
              </a:bodyPr>
              <a:lstStyle/>
              <a:p>
                <a:pPr/>
                <a14:m>
                  <m:oMathPara xmlns:m="http://schemas.openxmlformats.org/officeDocument/2006/math">
                    <m:oMathParaPr>
                      <m:jc m:val="left"/>
                    </m:oMathParaPr>
                    <m:oMath xmlns:m="http://schemas.openxmlformats.org/officeDocument/2006/math">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𝜃</m:t>
                          </m:r>
                        </m:e>
                        <m:sub>
                          <m:r>
                            <a:rPr lang="en-US" i="1">
                              <a:solidFill>
                                <a:srgbClr val="000000"/>
                              </a:solidFill>
                              <a:latin typeface="Cambria Math" panose="02040503050406030204" pitchFamily="18" charset="0"/>
                            </a:rPr>
                            <m:t>2</m:t>
                          </m:r>
                        </m:sub>
                      </m:sSub>
                      <m:r>
                        <m:rPr>
                          <m:aln/>
                        </m:rP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𝜃</m:t>
                          </m:r>
                        </m:e>
                        <m:sub>
                          <m:r>
                            <a:rPr lang="en-US" i="1">
                              <a:solidFill>
                                <a:srgbClr val="000000"/>
                              </a:solidFill>
                              <a:latin typeface="Cambria Math" panose="02040503050406030204" pitchFamily="18" charset="0"/>
                            </a:rPr>
                            <m:t>1</m:t>
                          </m:r>
                        </m:sub>
                      </m:sSub>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𝑓</m:t>
                      </m:r>
                      <m:d>
                        <m:dPr>
                          <m:ctrlPr>
                            <a:rPr lang="en-US" i="1">
                              <a:solidFill>
                                <a:srgbClr val="000000"/>
                              </a:solidFill>
                              <a:latin typeface="Cambria Math" panose="02040503050406030204" pitchFamily="18" charset="0"/>
                            </a:rPr>
                          </m:ctrlPr>
                        </m:dPr>
                        <m:e>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𝑡</m:t>
                              </m:r>
                            </m:e>
                            <m:sub>
                              <m:r>
                                <a:rPr lang="en-US" i="1">
                                  <a:solidFill>
                                    <a:srgbClr val="000000"/>
                                  </a:solidFill>
                                  <a:latin typeface="Cambria Math" panose="02040503050406030204" pitchFamily="18" charset="0"/>
                                </a:rPr>
                                <m:t>1</m:t>
                              </m:r>
                            </m:sub>
                          </m:sSub>
                          <m: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𝜃</m:t>
                              </m:r>
                            </m:e>
                            <m:sub>
                              <m:r>
                                <a:rPr lang="en-US" i="1">
                                  <a:solidFill>
                                    <a:srgbClr val="000000"/>
                                  </a:solidFill>
                                  <a:latin typeface="Cambria Math" panose="02040503050406030204" pitchFamily="18" charset="0"/>
                                </a:rPr>
                                <m:t>1</m:t>
                              </m:r>
                            </m:sub>
                          </m:sSub>
                        </m:e>
                      </m:d>
                      <m:r>
                        <a:rPr lang="en-US" i="1">
                          <a:solidFill>
                            <a:srgbClr val="000000"/>
                          </a:solidFill>
                          <a:latin typeface="Cambria Math" panose="02040503050406030204" pitchFamily="18" charset="0"/>
                        </a:rPr>
                        <m:t>h</m:t>
                      </m:r>
                    </m:oMath>
                    <m:oMath xmlns:m="http://schemas.openxmlformats.org/officeDocument/2006/math">
                      <m:r>
                        <m:rPr>
                          <m:aln/>
                        </m:rP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106</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09</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𝑓</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240</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106</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09</m:t>
                          </m:r>
                        </m:e>
                      </m:d>
                      <m:r>
                        <a:rPr lang="en-US" i="1">
                          <a:solidFill>
                            <a:srgbClr val="000000"/>
                          </a:solidFill>
                          <a:latin typeface="Cambria Math" panose="02040503050406030204" pitchFamily="18" charset="0"/>
                        </a:rPr>
                        <m:t>240</m:t>
                      </m:r>
                    </m:oMath>
                    <m:oMath xmlns:m="http://schemas.openxmlformats.org/officeDocument/2006/math">
                      <m:r>
                        <m:rPr>
                          <m:aln/>
                        </m:rP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106</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09</m:t>
                      </m:r>
                      <m:r>
                        <a:rPr lang="en-US" i="1">
                          <a:solidFill>
                            <a:srgbClr val="000000"/>
                          </a:solidFill>
                          <a:latin typeface="Cambria Math" panose="02040503050406030204" pitchFamily="18" charset="0"/>
                        </a:rPr>
                        <m:t>+</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2</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2067</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1</m:t>
                          </m:r>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0</m:t>
                              </m:r>
                            </m:e>
                            <m:sup>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12</m:t>
                              </m:r>
                            </m:sup>
                          </m:sSup>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106</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0</m:t>
                              </m:r>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9</m:t>
                                  </m:r>
                                </m:e>
                                <m:sup>
                                  <m:r>
                                    <a:rPr lang="en-US" i="1">
                                      <a:solidFill>
                                        <a:srgbClr val="000000"/>
                                      </a:solidFill>
                                      <a:latin typeface="Cambria Math" panose="02040503050406030204" pitchFamily="18" charset="0"/>
                                    </a:rPr>
                                    <m:t>4</m:t>
                                  </m:r>
                                </m:sup>
                              </m:sSup>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81</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1</m:t>
                              </m:r>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0</m:t>
                                  </m:r>
                                </m:e>
                                <m:sup>
                                  <m:r>
                                    <a:rPr lang="en-US" i="1">
                                      <a:solidFill>
                                        <a:srgbClr val="000000"/>
                                      </a:solidFill>
                                      <a:latin typeface="Cambria Math" panose="02040503050406030204" pitchFamily="18" charset="0"/>
                                    </a:rPr>
                                    <m:t>8</m:t>
                                  </m:r>
                                </m:sup>
                              </m:sSup>
                            </m:e>
                          </m:d>
                        </m:e>
                      </m:d>
                      <m:r>
                        <a:rPr lang="en-US" i="1">
                          <a:solidFill>
                            <a:srgbClr val="000000"/>
                          </a:solidFill>
                          <a:latin typeface="Cambria Math" panose="02040503050406030204" pitchFamily="18" charset="0"/>
                        </a:rPr>
                        <m:t>240</m:t>
                      </m:r>
                    </m:oMath>
                    <m:oMath xmlns:m="http://schemas.openxmlformats.org/officeDocument/2006/math">
                      <m:r>
                        <m:rPr>
                          <m:aln/>
                        </m:rP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106</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09</m:t>
                      </m:r>
                      <m:r>
                        <a:rPr lang="en-US" i="1">
                          <a:solidFill>
                            <a:srgbClr val="000000"/>
                          </a:solidFill>
                          <a:latin typeface="Cambria Math" panose="02040503050406030204" pitchFamily="18" charset="0"/>
                        </a:rPr>
                        <m:t>+</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0</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017595</m:t>
                          </m:r>
                        </m:e>
                      </m:d>
                      <m:r>
                        <a:rPr lang="en-US" i="1">
                          <a:solidFill>
                            <a:srgbClr val="000000"/>
                          </a:solidFill>
                          <a:latin typeface="Cambria Math" panose="02040503050406030204" pitchFamily="18" charset="0"/>
                        </a:rPr>
                        <m:t>240</m:t>
                      </m:r>
                    </m:oMath>
                    <m:oMath xmlns:m="http://schemas.openxmlformats.org/officeDocument/2006/math">
                      <m:r>
                        <m:rPr>
                          <m:aln/>
                        </m:rP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110</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32</m:t>
                      </m:r>
                      <m:r>
                        <a:rPr lang="en-US" i="1">
                          <a:solidFill>
                            <a:srgbClr val="000000"/>
                          </a:solidFill>
                          <a:latin typeface="Cambria Math" panose="02040503050406030204" pitchFamily="18" charset="0"/>
                        </a:rPr>
                        <m:t>𝐾</m:t>
                      </m:r>
                    </m:oMath>
                  </m:oMathPara>
                </a14:m>
                <a:endParaRPr lang="en-US" dirty="0"/>
              </a:p>
            </p:txBody>
          </p:sp>
        </mc:Choice>
        <mc:Fallback>
          <p:sp>
            <p:nvSpPr>
              <p:cNvPr id="6147" name="Object 28">
                <a:extLst>
                  <a:ext uri="{FF2B5EF4-FFF2-40B4-BE49-F238E27FC236}">
                    <a16:creationId xmlns:a16="http://schemas.microsoft.com/office/drawing/2014/main" id="{62296ECA-2F52-43E3-BBB4-D2007010B2C3}"/>
                  </a:ext>
                </a:extLst>
              </p:cNvPr>
              <p:cNvSpPr txBox="1">
                <a:spLocks noRot="1" noChangeAspect="1" noMove="1" noResize="1" noEditPoints="1" noAdjustHandles="1" noChangeArrowheads="1" noChangeShapeType="1" noTextEdit="1"/>
              </p:cNvSpPr>
              <p:nvPr/>
            </p:nvSpPr>
            <p:spPr bwMode="auto">
              <a:xfrm>
                <a:off x="1720851" y="1806576"/>
                <a:ext cx="6781800" cy="1752600"/>
              </a:xfrm>
              <a:prstGeom prst="rect">
                <a:avLst/>
              </a:prstGeom>
              <a:blipFill>
                <a:blip r:embed="rId4"/>
                <a:stretch>
                  <a:fillRect/>
                </a:stretch>
              </a:blipFill>
              <a:extLst/>
            </p:spPr>
            <p:txBody>
              <a:bodyPr/>
              <a:lstStyle/>
              <a:p>
                <a:r>
                  <a:rPr lang="en-US">
                    <a:noFill/>
                  </a:rPr>
                  <a:t> </a:t>
                </a:r>
              </a:p>
            </p:txBody>
          </p:sp>
        </mc:Fallback>
      </mc:AlternateContent>
      <p:sp>
        <p:nvSpPr>
          <p:cNvPr id="6155" name="Rectangle 36">
            <a:extLst>
              <a:ext uri="{FF2B5EF4-FFF2-40B4-BE49-F238E27FC236}">
                <a16:creationId xmlns:a16="http://schemas.microsoft.com/office/drawing/2014/main" id="{D56243C1-DC22-4439-BA3A-851D1E7D9787}"/>
              </a:ext>
            </a:extLst>
          </p:cNvPr>
          <p:cNvSpPr>
            <a:spLocks noChangeArrowheads="1"/>
          </p:cNvSpPr>
          <p:nvPr/>
        </p:nvSpPr>
        <p:spPr bwMode="auto">
          <a:xfrm>
            <a:off x="558223" y="1298214"/>
            <a:ext cx="11287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just"/>
            <a:r>
              <a:rPr lang="en-US" altLang="en-US" sz="2000" b="1" dirty="0">
                <a:latin typeface="Times New Roman" panose="02020603050405020304" pitchFamily="18" charset="0"/>
                <a:cs typeface="Times New Roman" panose="02020603050405020304" pitchFamily="18" charset="0"/>
              </a:rPr>
              <a:t>Step 2:</a:t>
            </a:r>
            <a:r>
              <a:rPr lang="en-US" altLang="en-US" sz="1200" dirty="0">
                <a:latin typeface="Times New Roman" panose="02020603050405020304" pitchFamily="18" charset="0"/>
                <a:cs typeface="Times New Roman" panose="02020603050405020304" pitchFamily="18" charset="0"/>
              </a:rPr>
              <a:t>     </a:t>
            </a:r>
            <a:endParaRPr lang="en-US" altLang="en-US" dirty="0">
              <a:latin typeface="Times New Roman" panose="02020603050405020304" pitchFamily="18" charset="0"/>
            </a:endParaRPr>
          </a:p>
        </p:txBody>
      </p:sp>
      <mc:AlternateContent xmlns:mc="http://schemas.openxmlformats.org/markup-compatibility/2006">
        <mc:Choice xmlns:a14="http://schemas.microsoft.com/office/drawing/2010/main" Requires="a14">
          <p:sp>
            <p:nvSpPr>
              <p:cNvPr id="6148" name="Object 23">
                <a:extLst>
                  <a:ext uri="{FF2B5EF4-FFF2-40B4-BE49-F238E27FC236}">
                    <a16:creationId xmlns:a16="http://schemas.microsoft.com/office/drawing/2014/main" id="{BFDFDEC0-CA1E-4C74-A038-0664F84E1A40}"/>
                  </a:ext>
                </a:extLst>
              </p:cNvPr>
              <p:cNvSpPr txBox="1"/>
              <p:nvPr/>
            </p:nvSpPr>
            <p:spPr bwMode="auto">
              <a:xfrm>
                <a:off x="736600" y="3697288"/>
                <a:ext cx="635000" cy="731837"/>
              </a:xfrm>
              <a:prstGeom prst="rect">
                <a:avLst/>
              </a:prstGeom>
              <a:noFill/>
              <a:extLst/>
            </p:spPr>
            <p:txBody>
              <a:bodyPr>
                <a:normAutofit/>
              </a:bodyPr>
              <a:lstStyle/>
              <a:p>
                <a:pPr/>
                <a14:m>
                  <m:oMathPara xmlns:m="http://schemas.openxmlformats.org/officeDocument/2006/math">
                    <m:oMathParaPr>
                      <m:jc m:val="left"/>
                    </m:oMathParaPr>
                    <m:oMath xmlns:m="http://schemas.openxmlformats.org/officeDocument/2006/math">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𝜃</m:t>
                          </m:r>
                        </m:e>
                        <m:sub>
                          <m:r>
                            <a:rPr lang="en-US" i="1">
                              <a:solidFill>
                                <a:srgbClr val="000000"/>
                              </a:solidFill>
                              <a:latin typeface="Cambria Math" panose="02040503050406030204" pitchFamily="18" charset="0"/>
                            </a:rPr>
                            <m:t>2</m:t>
                          </m:r>
                        </m:sub>
                      </m:sSub>
                    </m:oMath>
                  </m:oMathPara>
                </a14:m>
                <a:endParaRPr lang="en-US" dirty="0"/>
              </a:p>
            </p:txBody>
          </p:sp>
        </mc:Choice>
        <mc:Fallback>
          <p:sp>
            <p:nvSpPr>
              <p:cNvPr id="6148" name="Object 23">
                <a:extLst>
                  <a:ext uri="{FF2B5EF4-FFF2-40B4-BE49-F238E27FC236}">
                    <a16:creationId xmlns:a16="http://schemas.microsoft.com/office/drawing/2014/main" id="{BFDFDEC0-CA1E-4C74-A038-0664F84E1A40}"/>
                  </a:ext>
                </a:extLst>
              </p:cNvPr>
              <p:cNvSpPr txBox="1">
                <a:spLocks noRot="1" noChangeAspect="1" noMove="1" noResize="1" noEditPoints="1" noAdjustHandles="1" noChangeArrowheads="1" noChangeShapeType="1" noTextEdit="1"/>
              </p:cNvSpPr>
              <p:nvPr/>
            </p:nvSpPr>
            <p:spPr bwMode="auto">
              <a:xfrm>
                <a:off x="736600" y="3697288"/>
                <a:ext cx="635000" cy="731837"/>
              </a:xfrm>
              <a:prstGeom prst="rect">
                <a:avLst/>
              </a:prstGeom>
              <a:blipFill>
                <a:blip r:embed="rId5"/>
                <a:stretch>
                  <a:fillRect l="-2885"/>
                </a:stretch>
              </a:blipFill>
              <a:extLst/>
            </p:spPr>
            <p:txBody>
              <a:bodyPr/>
              <a:lstStyle/>
              <a:p>
                <a:r>
                  <a:rPr lang="en-US">
                    <a:noFill/>
                  </a:rPr>
                  <a:t> </a:t>
                </a:r>
              </a:p>
            </p:txBody>
          </p:sp>
        </mc:Fallback>
      </mc:AlternateContent>
      <p:sp>
        <p:nvSpPr>
          <p:cNvPr id="6156" name="Rectangle 41">
            <a:extLst>
              <a:ext uri="{FF2B5EF4-FFF2-40B4-BE49-F238E27FC236}">
                <a16:creationId xmlns:a16="http://schemas.microsoft.com/office/drawing/2014/main" id="{F91DD6EC-8FDA-43BB-8237-4963060C33D9}"/>
              </a:ext>
            </a:extLst>
          </p:cNvPr>
          <p:cNvSpPr>
            <a:spLocks noChangeArrowheads="1"/>
          </p:cNvSpPr>
          <p:nvPr/>
        </p:nvSpPr>
        <p:spPr bwMode="auto">
          <a:xfrm>
            <a:off x="1231900" y="3798093"/>
            <a:ext cx="33401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just"/>
            <a:r>
              <a:rPr lang="en-US" altLang="en-US" sz="1200" dirty="0">
                <a:latin typeface="Times New Roman" panose="02020603050405020304" pitchFamily="18" charset="0"/>
                <a:cs typeface="Times New Roman" panose="02020603050405020304" pitchFamily="18" charset="0"/>
              </a:rPr>
              <a:t> </a:t>
            </a:r>
            <a:r>
              <a:rPr lang="en-US" altLang="en-US" sz="1800" dirty="0">
                <a:latin typeface="Times New Roman" panose="02020603050405020304" pitchFamily="18" charset="0"/>
                <a:cs typeface="Times New Roman" panose="02020603050405020304" pitchFamily="18" charset="0"/>
              </a:rPr>
              <a:t>is the approximate temperature at </a:t>
            </a:r>
            <a:endParaRPr lang="en-US" altLang="en-US" sz="1800" dirty="0">
              <a:latin typeface="Times New Roman" panose="02020603050405020304" pitchFamily="18" charset="0"/>
            </a:endParaRPr>
          </a:p>
        </p:txBody>
      </p:sp>
      <mc:AlternateContent xmlns:mc="http://schemas.openxmlformats.org/markup-compatibility/2006">
        <mc:Choice xmlns:a14="http://schemas.microsoft.com/office/drawing/2010/main" Requires="a14">
          <p:sp>
            <p:nvSpPr>
              <p:cNvPr id="6149" name="Object 21">
                <a:extLst>
                  <a:ext uri="{FF2B5EF4-FFF2-40B4-BE49-F238E27FC236}">
                    <a16:creationId xmlns:a16="http://schemas.microsoft.com/office/drawing/2014/main" id="{AFB32229-B092-4F0D-AB01-288FD28E47A9}"/>
                  </a:ext>
                </a:extLst>
              </p:cNvPr>
              <p:cNvSpPr txBox="1"/>
              <p:nvPr/>
            </p:nvSpPr>
            <p:spPr bwMode="auto">
              <a:xfrm>
                <a:off x="2407804" y="4403723"/>
                <a:ext cx="5288396" cy="366713"/>
              </a:xfrm>
              <a:prstGeom prst="rect">
                <a:avLst/>
              </a:prstGeom>
              <a:noFill/>
              <a:extLst/>
            </p:spPr>
            <p:txBody>
              <a:bodyPr>
                <a:noAutofit/>
              </a:bodyPr>
              <a:lstStyle/>
              <a:p>
                <a:pPr/>
                <a14:m>
                  <m:oMathPara xmlns:m="http://schemas.openxmlformats.org/officeDocument/2006/math">
                    <m:oMathParaPr>
                      <m:jc m:val="left"/>
                    </m:oMathParaPr>
                    <m:oMath xmlns:m="http://schemas.openxmlformats.org/officeDocument/2006/math">
                      <m:r>
                        <a:rPr lang="en-US" i="1">
                          <a:solidFill>
                            <a:srgbClr val="000000"/>
                          </a:solidFill>
                          <a:latin typeface="Cambria Math" panose="02040503050406030204" pitchFamily="18" charset="0"/>
                        </a:rPr>
                        <m:t>𝑡</m:t>
                      </m:r>
                      <m: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𝑡</m:t>
                          </m:r>
                        </m:e>
                        <m:sub>
                          <m:r>
                            <a:rPr lang="en-US" i="1">
                              <a:solidFill>
                                <a:srgbClr val="000000"/>
                              </a:solidFill>
                              <a:latin typeface="Cambria Math" panose="02040503050406030204" pitchFamily="18" charset="0"/>
                            </a:rPr>
                            <m:t>2</m:t>
                          </m:r>
                        </m:sub>
                      </m:sSub>
                      <m: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𝑡</m:t>
                          </m:r>
                        </m:e>
                        <m:sub>
                          <m:r>
                            <a:rPr lang="en-US" i="1">
                              <a:solidFill>
                                <a:srgbClr val="000000"/>
                              </a:solidFill>
                              <a:latin typeface="Cambria Math" panose="02040503050406030204" pitchFamily="18" charset="0"/>
                            </a:rPr>
                            <m:t>1</m:t>
                          </m:r>
                        </m:sub>
                      </m:sSub>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h</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240</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240</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480</m:t>
                      </m:r>
                    </m:oMath>
                  </m:oMathPara>
                </a14:m>
                <a:endParaRPr lang="en-US" dirty="0"/>
              </a:p>
            </p:txBody>
          </p:sp>
        </mc:Choice>
        <mc:Fallback>
          <p:sp>
            <p:nvSpPr>
              <p:cNvPr id="6149" name="Object 21">
                <a:extLst>
                  <a:ext uri="{FF2B5EF4-FFF2-40B4-BE49-F238E27FC236}">
                    <a16:creationId xmlns:a16="http://schemas.microsoft.com/office/drawing/2014/main" id="{AFB32229-B092-4F0D-AB01-288FD28E47A9}"/>
                  </a:ext>
                </a:extLst>
              </p:cNvPr>
              <p:cNvSpPr txBox="1">
                <a:spLocks noRot="1" noChangeAspect="1" noMove="1" noResize="1" noEditPoints="1" noAdjustHandles="1" noChangeArrowheads="1" noChangeShapeType="1" noTextEdit="1"/>
              </p:cNvSpPr>
              <p:nvPr/>
            </p:nvSpPr>
            <p:spPr bwMode="auto">
              <a:xfrm>
                <a:off x="2407804" y="4403723"/>
                <a:ext cx="5288396" cy="366713"/>
              </a:xfrm>
              <a:prstGeom prst="rect">
                <a:avLst/>
              </a:prstGeom>
              <a:blipFill>
                <a:blip r:embed="rId6"/>
                <a:stretch>
                  <a:fillRect l="-115" b="-29508"/>
                </a:stretch>
              </a:blipFill>
              <a:extLst/>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6150" name="Object 18">
                <a:extLst>
                  <a:ext uri="{FF2B5EF4-FFF2-40B4-BE49-F238E27FC236}">
                    <a16:creationId xmlns:a16="http://schemas.microsoft.com/office/drawing/2014/main" id="{465DCA3A-43C0-4DBD-B1A2-E000A2BEDEA3}"/>
                  </a:ext>
                </a:extLst>
              </p:cNvPr>
              <p:cNvSpPr txBox="1"/>
              <p:nvPr/>
            </p:nvSpPr>
            <p:spPr bwMode="auto">
              <a:xfrm>
                <a:off x="2230438" y="5334000"/>
                <a:ext cx="4170362" cy="346075"/>
              </a:xfrm>
              <a:prstGeom prst="rect">
                <a:avLst/>
              </a:prstGeom>
              <a:noFill/>
              <a:extLst/>
            </p:spPr>
            <p:txBody>
              <a:bodyPr>
                <a:noAutofit/>
              </a:bodyPr>
              <a:lstStyle/>
              <a:p>
                <a:pPr/>
                <a14:m>
                  <m:oMathPara xmlns:m="http://schemas.openxmlformats.org/officeDocument/2006/math">
                    <m:oMathParaPr>
                      <m:jc m:val="left"/>
                    </m:oMathParaPr>
                    <m:oMath xmlns:m="http://schemas.openxmlformats.org/officeDocument/2006/math">
                      <m:r>
                        <a:rPr lang="en-US" sz="2800" i="1">
                          <a:solidFill>
                            <a:srgbClr val="000000"/>
                          </a:solidFill>
                          <a:latin typeface="Cambria Math" panose="02040503050406030204" pitchFamily="18" charset="0"/>
                        </a:rPr>
                        <m:t>𝜃</m:t>
                      </m:r>
                      <m:d>
                        <m:dPr>
                          <m:ctrlPr>
                            <a:rPr lang="en-US" sz="2800" i="1">
                              <a:solidFill>
                                <a:srgbClr val="000000"/>
                              </a:solidFill>
                              <a:latin typeface="Cambria Math" panose="02040503050406030204" pitchFamily="18" charset="0"/>
                            </a:rPr>
                          </m:ctrlPr>
                        </m:dPr>
                        <m:e>
                          <m:r>
                            <a:rPr lang="en-US" sz="2800" i="1">
                              <a:solidFill>
                                <a:srgbClr val="000000"/>
                              </a:solidFill>
                              <a:latin typeface="Cambria Math" panose="02040503050406030204" pitchFamily="18" charset="0"/>
                            </a:rPr>
                            <m:t>480</m:t>
                          </m:r>
                        </m:e>
                      </m:d>
                      <m:r>
                        <a:rPr lang="en-US" sz="2800" i="1">
                          <a:solidFill>
                            <a:srgbClr val="000000"/>
                          </a:solidFill>
                          <a:latin typeface="Cambria Math" panose="02040503050406030204" pitchFamily="18" charset="0"/>
                        </a:rPr>
                        <m:t>≈</m:t>
                      </m:r>
                      <m:sSub>
                        <m:sSubPr>
                          <m:ctrlPr>
                            <a:rPr lang="en-US" sz="2800" i="1">
                              <a:solidFill>
                                <a:srgbClr val="000000"/>
                              </a:solidFill>
                              <a:latin typeface="Cambria Math" panose="02040503050406030204" pitchFamily="18" charset="0"/>
                            </a:rPr>
                          </m:ctrlPr>
                        </m:sSubPr>
                        <m:e>
                          <m:r>
                            <a:rPr lang="en-US" sz="2800" i="1">
                              <a:solidFill>
                                <a:srgbClr val="000000"/>
                              </a:solidFill>
                              <a:latin typeface="Cambria Math" panose="02040503050406030204" pitchFamily="18" charset="0"/>
                            </a:rPr>
                            <m:t>𝜃</m:t>
                          </m:r>
                        </m:e>
                        <m:sub>
                          <m:r>
                            <a:rPr lang="en-US" sz="2800" i="1">
                              <a:solidFill>
                                <a:srgbClr val="000000"/>
                              </a:solidFill>
                              <a:latin typeface="Cambria Math" panose="02040503050406030204" pitchFamily="18" charset="0"/>
                            </a:rPr>
                            <m:t>2</m:t>
                          </m:r>
                        </m:sub>
                      </m:sSub>
                      <m:r>
                        <a:rPr lang="en-US" sz="2800" i="1">
                          <a:solidFill>
                            <a:srgbClr val="000000"/>
                          </a:solidFill>
                          <a:latin typeface="Cambria Math" panose="02040503050406030204" pitchFamily="18" charset="0"/>
                        </a:rPr>
                        <m:t>=</m:t>
                      </m:r>
                      <m:r>
                        <a:rPr lang="en-US" sz="2800" i="1">
                          <a:solidFill>
                            <a:srgbClr val="000000"/>
                          </a:solidFill>
                          <a:latin typeface="Cambria Math" panose="02040503050406030204" pitchFamily="18" charset="0"/>
                        </a:rPr>
                        <m:t>110</m:t>
                      </m:r>
                      <m:r>
                        <a:rPr lang="en-US" sz="2800" i="1">
                          <a:solidFill>
                            <a:srgbClr val="000000"/>
                          </a:solidFill>
                          <a:latin typeface="Cambria Math" panose="02040503050406030204" pitchFamily="18" charset="0"/>
                        </a:rPr>
                        <m:t>.</m:t>
                      </m:r>
                      <m:r>
                        <a:rPr lang="en-US" sz="2800" i="1">
                          <a:solidFill>
                            <a:srgbClr val="000000"/>
                          </a:solidFill>
                          <a:latin typeface="Cambria Math" panose="02040503050406030204" pitchFamily="18" charset="0"/>
                        </a:rPr>
                        <m:t>32</m:t>
                      </m:r>
                      <m:r>
                        <a:rPr lang="en-US" sz="2800" i="1">
                          <a:solidFill>
                            <a:srgbClr val="000000"/>
                          </a:solidFill>
                          <a:latin typeface="Cambria Math" panose="02040503050406030204" pitchFamily="18" charset="0"/>
                        </a:rPr>
                        <m:t>𝐾</m:t>
                      </m:r>
                    </m:oMath>
                  </m:oMathPara>
                </a14:m>
                <a:endParaRPr lang="en-US" sz="2000" dirty="0"/>
              </a:p>
            </p:txBody>
          </p:sp>
        </mc:Choice>
        <mc:Fallback>
          <p:sp>
            <p:nvSpPr>
              <p:cNvPr id="6150" name="Object 18">
                <a:extLst>
                  <a:ext uri="{FF2B5EF4-FFF2-40B4-BE49-F238E27FC236}">
                    <a16:creationId xmlns:a16="http://schemas.microsoft.com/office/drawing/2014/main" id="{465DCA3A-43C0-4DBD-B1A2-E000A2BEDEA3}"/>
                  </a:ext>
                </a:extLst>
              </p:cNvPr>
              <p:cNvSpPr txBox="1">
                <a:spLocks noRot="1" noChangeAspect="1" noMove="1" noResize="1" noEditPoints="1" noAdjustHandles="1" noChangeArrowheads="1" noChangeShapeType="1" noTextEdit="1"/>
              </p:cNvSpPr>
              <p:nvPr/>
            </p:nvSpPr>
            <p:spPr bwMode="auto">
              <a:xfrm>
                <a:off x="2230438" y="5334000"/>
                <a:ext cx="4170362" cy="346075"/>
              </a:xfrm>
              <a:prstGeom prst="rect">
                <a:avLst/>
              </a:prstGeom>
              <a:blipFill>
                <a:blip r:embed="rId7"/>
                <a:stretch>
                  <a:fillRect b="-35088"/>
                </a:stretch>
              </a:blipFill>
              <a:extLst/>
            </p:spPr>
            <p:txBody>
              <a:bodyPr/>
              <a:lstStyle/>
              <a:p>
                <a:r>
                  <a:rPr lang="en-US">
                    <a:noFill/>
                  </a:rPr>
                  <a:t> </a:t>
                </a:r>
              </a:p>
            </p:txBody>
          </p:sp>
        </mc:Fallback>
      </mc:AlternateContent>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4" name="Rectangle 2">
            <a:extLst>
              <a:ext uri="{FF2B5EF4-FFF2-40B4-BE49-F238E27FC236}">
                <a16:creationId xmlns:a16="http://schemas.microsoft.com/office/drawing/2014/main" id="{1F6758F3-B8B0-40F6-B30A-D422C11D11FB}"/>
              </a:ext>
            </a:extLst>
          </p:cNvPr>
          <p:cNvSpPr>
            <a:spLocks noGrp="1" noChangeArrowheads="1"/>
          </p:cNvSpPr>
          <p:nvPr>
            <p:ph type="title"/>
          </p:nvPr>
        </p:nvSpPr>
        <p:spPr/>
        <p:txBody>
          <a:bodyPr/>
          <a:lstStyle/>
          <a:p>
            <a:r>
              <a:rPr lang="en-US" altLang="en-US" sz="4000">
                <a:cs typeface="Times New Roman" panose="02020603050405020304" pitchFamily="18" charset="0"/>
              </a:rPr>
              <a:t>Solution Cont</a:t>
            </a:r>
          </a:p>
        </p:txBody>
      </p:sp>
      <p:sp>
        <p:nvSpPr>
          <p:cNvPr id="7175" name="Rectangle 19">
            <a:extLst>
              <a:ext uri="{FF2B5EF4-FFF2-40B4-BE49-F238E27FC236}">
                <a16:creationId xmlns:a16="http://schemas.microsoft.com/office/drawing/2014/main" id="{E6246D6B-CD31-4DFA-8747-69E0549F6234}"/>
              </a:ext>
            </a:extLst>
          </p:cNvPr>
          <p:cNvSpPr>
            <a:spLocks noChangeArrowheads="1"/>
          </p:cNvSpPr>
          <p:nvPr/>
        </p:nvSpPr>
        <p:spPr bwMode="auto">
          <a:xfrm>
            <a:off x="284018" y="1360121"/>
            <a:ext cx="84582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just"/>
            <a:r>
              <a:rPr lang="en-US" altLang="en-US" dirty="0"/>
              <a:t>The exact solution of the ordinary differential equation is given by the solution of a non-linear equation as</a:t>
            </a:r>
          </a:p>
        </p:txBody>
      </p:sp>
      <mc:AlternateContent xmlns:mc="http://schemas.openxmlformats.org/markup-compatibility/2006">
        <mc:Choice xmlns:a14="http://schemas.microsoft.com/office/drawing/2010/main" Requires="a14">
          <p:sp>
            <p:nvSpPr>
              <p:cNvPr id="7170" name="Object 20">
                <a:extLst>
                  <a:ext uri="{FF2B5EF4-FFF2-40B4-BE49-F238E27FC236}">
                    <a16:creationId xmlns:a16="http://schemas.microsoft.com/office/drawing/2014/main" id="{90BDFBDA-53C2-41CD-BF38-49AAE728709E}"/>
                  </a:ext>
                </a:extLst>
              </p:cNvPr>
              <p:cNvSpPr txBox="1"/>
              <p:nvPr/>
            </p:nvSpPr>
            <p:spPr bwMode="auto">
              <a:xfrm>
                <a:off x="831850" y="2362199"/>
                <a:ext cx="7910367" cy="1295401"/>
              </a:xfrm>
              <a:prstGeom prst="rect">
                <a:avLst/>
              </a:prstGeom>
              <a:noFill/>
              <a:extLst/>
            </p:spPr>
            <p:txBody>
              <a:bodyPr>
                <a:noAutofit/>
              </a:bodyPr>
              <a:lstStyle/>
              <a:p>
                <a:pPr/>
                <a14:m>
                  <m:oMathPara xmlns:m="http://schemas.openxmlformats.org/officeDocument/2006/math">
                    <m:oMathParaPr>
                      <m:jc m:val="left"/>
                    </m:oMathParaPr>
                    <m:oMath xmlns:m="http://schemas.openxmlformats.org/officeDocument/2006/math">
                      <m:r>
                        <a:rPr lang="en-US" i="1">
                          <a:solidFill>
                            <a:srgbClr val="000000"/>
                          </a:solidFill>
                          <a:latin typeface="Cambria Math" panose="02040503050406030204" pitchFamily="18" charset="0"/>
                        </a:rPr>
                        <m:t>0</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92593</m:t>
                      </m:r>
                      <m:func>
                        <m:funcPr>
                          <m:ctrlPr>
                            <a:rPr lang="en-US" i="1">
                              <a:solidFill>
                                <a:srgbClr val="000000"/>
                              </a:solidFill>
                              <a:latin typeface="Cambria Math" panose="02040503050406030204" pitchFamily="18" charset="0"/>
                            </a:rPr>
                          </m:ctrlPr>
                        </m:funcPr>
                        <m:fName>
                          <m:r>
                            <m:rPr>
                              <m:sty m:val="p"/>
                            </m:rPr>
                            <a:rPr lang="en-US" i="0">
                              <a:solidFill>
                                <a:srgbClr val="000000"/>
                              </a:solidFill>
                              <a:latin typeface="Cambria Math" panose="02040503050406030204" pitchFamily="18" charset="0"/>
                            </a:rPr>
                            <m:t>ln</m:t>
                          </m:r>
                        </m:fName>
                        <m:e>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𝜃</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300</m:t>
                              </m:r>
                            </m:num>
                            <m:den>
                              <m:r>
                                <a:rPr lang="en-US" i="1">
                                  <a:solidFill>
                                    <a:srgbClr val="000000"/>
                                  </a:solidFill>
                                  <a:latin typeface="Cambria Math" panose="02040503050406030204" pitchFamily="18" charset="0"/>
                                </a:rPr>
                                <m:t>𝜃</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300</m:t>
                              </m:r>
                            </m:den>
                          </m:f>
                        </m:e>
                      </m:func>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1</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8519</m:t>
                      </m:r>
                      <m:func>
                        <m:funcPr>
                          <m:ctrlPr>
                            <a:rPr lang="en-US" i="1">
                              <a:solidFill>
                                <a:srgbClr val="000000"/>
                              </a:solidFill>
                              <a:latin typeface="Cambria Math" panose="02040503050406030204" pitchFamily="18" charset="0"/>
                            </a:rPr>
                          </m:ctrlPr>
                        </m:funcPr>
                        <m:fName>
                          <m:sSup>
                            <m:sSupPr>
                              <m:ctrlPr>
                                <a:rPr lang="en-US" i="1">
                                  <a:solidFill>
                                    <a:srgbClr val="000000"/>
                                  </a:solidFill>
                                  <a:latin typeface="Cambria Math" panose="02040503050406030204" pitchFamily="18" charset="0"/>
                                </a:rPr>
                              </m:ctrlPr>
                            </m:sSupPr>
                            <m:e>
                              <m:r>
                                <m:rPr>
                                  <m:sty m:val="p"/>
                                </m:rPr>
                                <a:rPr lang="en-US" i="0">
                                  <a:solidFill>
                                    <a:srgbClr val="000000"/>
                                  </a:solidFill>
                                  <a:latin typeface="Cambria Math" panose="02040503050406030204" pitchFamily="18" charset="0"/>
                                </a:rPr>
                                <m:t>tan</m:t>
                              </m:r>
                            </m:e>
                            <m:sup>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1</m:t>
                              </m:r>
                            </m:sup>
                          </m:sSup>
                        </m:fName>
                        <m:e>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0</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00333</m:t>
                              </m:r>
                              <m:r>
                                <a:rPr lang="en-US" i="1">
                                  <a:solidFill>
                                    <a:srgbClr val="000000"/>
                                  </a:solidFill>
                                  <a:latin typeface="Cambria Math" panose="02040503050406030204" pitchFamily="18" charset="0"/>
                                </a:rPr>
                                <m:t>𝜃</m:t>
                              </m:r>
                            </m:e>
                          </m:d>
                        </m:e>
                      </m:func>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0</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22067</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1</m:t>
                      </m:r>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0</m:t>
                          </m:r>
                        </m:e>
                        <m:sup>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3</m:t>
                          </m:r>
                        </m:sup>
                      </m:sSup>
                      <m:r>
                        <a:rPr lang="en-US" i="1">
                          <a:solidFill>
                            <a:srgbClr val="000000"/>
                          </a:solidFill>
                          <a:latin typeface="Cambria Math" panose="02040503050406030204" pitchFamily="18" charset="0"/>
                        </a:rPr>
                        <m:t>𝑡</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2</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9282</m:t>
                      </m:r>
                    </m:oMath>
                  </m:oMathPara>
                </a14:m>
                <a:endParaRPr lang="en-US" dirty="0"/>
              </a:p>
            </p:txBody>
          </p:sp>
        </mc:Choice>
        <mc:Fallback>
          <p:sp>
            <p:nvSpPr>
              <p:cNvPr id="7170" name="Object 20">
                <a:extLst>
                  <a:ext uri="{FF2B5EF4-FFF2-40B4-BE49-F238E27FC236}">
                    <a16:creationId xmlns:a16="http://schemas.microsoft.com/office/drawing/2014/main" id="{90BDFBDA-53C2-41CD-BF38-49AAE728709E}"/>
                  </a:ext>
                </a:extLst>
              </p:cNvPr>
              <p:cNvSpPr txBox="1">
                <a:spLocks noRot="1" noChangeAspect="1" noMove="1" noResize="1" noEditPoints="1" noAdjustHandles="1" noChangeArrowheads="1" noChangeShapeType="1" noTextEdit="1"/>
              </p:cNvSpPr>
              <p:nvPr/>
            </p:nvSpPr>
            <p:spPr bwMode="auto">
              <a:xfrm>
                <a:off x="831850" y="2362199"/>
                <a:ext cx="7910367" cy="1295401"/>
              </a:xfrm>
              <a:prstGeom prst="rect">
                <a:avLst/>
              </a:prstGeom>
              <a:blipFill>
                <a:blip r:embed="rId3"/>
                <a:stretch>
                  <a:fillRect/>
                </a:stretch>
              </a:blipFill>
              <a:extLst/>
            </p:spPr>
            <p:txBody>
              <a:bodyPr/>
              <a:lstStyle/>
              <a:p>
                <a:r>
                  <a:rPr lang="en-US">
                    <a:noFill/>
                  </a:rPr>
                  <a:t> </a:t>
                </a:r>
              </a:p>
            </p:txBody>
          </p:sp>
        </mc:Fallback>
      </mc:AlternateContent>
      <p:sp>
        <p:nvSpPr>
          <p:cNvPr id="7176" name="Rectangle 22">
            <a:extLst>
              <a:ext uri="{FF2B5EF4-FFF2-40B4-BE49-F238E27FC236}">
                <a16:creationId xmlns:a16="http://schemas.microsoft.com/office/drawing/2014/main" id="{9384F0E7-EF35-4458-80F5-4FD0A3445C9A}"/>
              </a:ext>
            </a:extLst>
          </p:cNvPr>
          <p:cNvSpPr>
            <a:spLocks noChangeArrowheads="1"/>
          </p:cNvSpPr>
          <p:nvPr/>
        </p:nvSpPr>
        <p:spPr bwMode="auto">
          <a:xfrm>
            <a:off x="401783" y="3657600"/>
            <a:ext cx="820000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just"/>
            <a:r>
              <a:rPr lang="en-US" altLang="en-US" dirty="0"/>
              <a:t>The solution to this nonlinear equation at t=480 seconds is</a:t>
            </a:r>
          </a:p>
        </p:txBody>
      </p:sp>
      <mc:AlternateContent xmlns:mc="http://schemas.openxmlformats.org/markup-compatibility/2006">
        <mc:Choice xmlns:a14="http://schemas.microsoft.com/office/drawing/2010/main" Requires="a14">
          <p:sp>
            <p:nvSpPr>
              <p:cNvPr id="7171" name="Object 23">
                <a:extLst>
                  <a:ext uri="{FF2B5EF4-FFF2-40B4-BE49-F238E27FC236}">
                    <a16:creationId xmlns:a16="http://schemas.microsoft.com/office/drawing/2014/main" id="{C05B9843-9959-4D5D-8ED0-EA8E3FF86EE0}"/>
                  </a:ext>
                </a:extLst>
              </p:cNvPr>
              <p:cNvSpPr txBox="1"/>
              <p:nvPr/>
            </p:nvSpPr>
            <p:spPr bwMode="auto">
              <a:xfrm>
                <a:off x="831850" y="4419599"/>
                <a:ext cx="2825750" cy="533401"/>
              </a:xfrm>
              <a:prstGeom prst="rect">
                <a:avLst/>
              </a:prstGeom>
              <a:noFill/>
              <a:extLst/>
            </p:spPr>
            <p:txBody>
              <a:bodyPr>
                <a:normAutofit/>
              </a:bodyPr>
              <a:lstStyle/>
              <a:p>
                <a:pPr/>
                <a14:m>
                  <m:oMathPara xmlns:m="http://schemas.openxmlformats.org/officeDocument/2006/math">
                    <m:oMathParaPr>
                      <m:jc m:val="left"/>
                    </m:oMathParaPr>
                    <m:oMath xmlns:m="http://schemas.openxmlformats.org/officeDocument/2006/math">
                      <m:r>
                        <a:rPr lang="en-US" i="1">
                          <a:solidFill>
                            <a:srgbClr val="000000"/>
                          </a:solidFill>
                          <a:latin typeface="Cambria Math" panose="02040503050406030204" pitchFamily="18" charset="0"/>
                        </a:rPr>
                        <m:t>𝜃</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480</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647</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57</m:t>
                      </m:r>
                      <m:r>
                        <a:rPr lang="en-US" i="1">
                          <a:solidFill>
                            <a:srgbClr val="000000"/>
                          </a:solidFill>
                          <a:latin typeface="Cambria Math" panose="02040503050406030204" pitchFamily="18" charset="0"/>
                        </a:rPr>
                        <m:t>𝐾</m:t>
                      </m:r>
                    </m:oMath>
                  </m:oMathPara>
                </a14:m>
                <a:endParaRPr lang="en-US" dirty="0"/>
              </a:p>
            </p:txBody>
          </p:sp>
        </mc:Choice>
        <mc:Fallback>
          <p:sp>
            <p:nvSpPr>
              <p:cNvPr id="7171" name="Object 23">
                <a:extLst>
                  <a:ext uri="{FF2B5EF4-FFF2-40B4-BE49-F238E27FC236}">
                    <a16:creationId xmlns:a16="http://schemas.microsoft.com/office/drawing/2014/main" id="{C05B9843-9959-4D5D-8ED0-EA8E3FF86EE0}"/>
                  </a:ext>
                </a:extLst>
              </p:cNvPr>
              <p:cNvSpPr txBox="1">
                <a:spLocks noRot="1" noChangeAspect="1" noMove="1" noResize="1" noEditPoints="1" noAdjustHandles="1" noChangeArrowheads="1" noChangeShapeType="1" noTextEdit="1"/>
              </p:cNvSpPr>
              <p:nvPr/>
            </p:nvSpPr>
            <p:spPr bwMode="auto">
              <a:xfrm>
                <a:off x="831850" y="4419599"/>
                <a:ext cx="2825750" cy="533401"/>
              </a:xfrm>
              <a:prstGeom prst="rect">
                <a:avLst/>
              </a:prstGeom>
              <a:blipFill>
                <a:blip r:embed="rId4"/>
                <a:stretch>
                  <a:fillRect l="-431" b="-3409"/>
                </a:stretch>
              </a:blipFill>
              <a:extLst/>
            </p:spPr>
            <p:txBody>
              <a:bodyPr/>
              <a:lstStyle/>
              <a:p>
                <a:r>
                  <a:rPr lang="en-US">
                    <a:noFill/>
                  </a:rPr>
                  <a:t> </a:t>
                </a:r>
              </a:p>
            </p:txBody>
          </p:sp>
        </mc:Fallback>
      </mc:AlternateContent>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7" name="Rectangle 2">
            <a:extLst>
              <a:ext uri="{FF2B5EF4-FFF2-40B4-BE49-F238E27FC236}">
                <a16:creationId xmlns:a16="http://schemas.microsoft.com/office/drawing/2014/main" id="{1208772E-BDED-430E-ABAA-14EB82CD2E8A}"/>
              </a:ext>
            </a:extLst>
          </p:cNvPr>
          <p:cNvSpPr>
            <a:spLocks noGrp="1" noChangeArrowheads="1"/>
          </p:cNvSpPr>
          <p:nvPr>
            <p:ph type="title"/>
          </p:nvPr>
        </p:nvSpPr>
        <p:spPr/>
        <p:txBody>
          <a:bodyPr/>
          <a:lstStyle/>
          <a:p>
            <a:r>
              <a:rPr lang="en-US" altLang="en-US" sz="4000"/>
              <a:t>Comparison of Exact and Numerical Solutions</a:t>
            </a:r>
          </a:p>
        </p:txBody>
      </p:sp>
      <p:graphicFrame>
        <p:nvGraphicFramePr>
          <p:cNvPr id="8194" name="Object 97">
            <a:extLst>
              <a:ext uri="{FF2B5EF4-FFF2-40B4-BE49-F238E27FC236}">
                <a16:creationId xmlns:a16="http://schemas.microsoft.com/office/drawing/2014/main" id="{5C8D07B8-3A8A-4AE3-BB0C-472DD50AC3C7}"/>
              </a:ext>
            </a:extLst>
          </p:cNvPr>
          <p:cNvGraphicFramePr>
            <a:graphicFrameLocks noGrp="1" noChangeAspect="1"/>
          </p:cNvGraphicFramePr>
          <p:nvPr>
            <p:ph idx="1"/>
          </p:nvPr>
        </p:nvGraphicFramePr>
        <p:xfrm>
          <a:off x="1752600" y="2133600"/>
          <a:ext cx="4981575" cy="3689350"/>
        </p:xfrm>
        <a:graphic>
          <a:graphicData uri="http://schemas.openxmlformats.org/presentationml/2006/ole">
            <mc:AlternateContent xmlns:mc="http://schemas.openxmlformats.org/markup-compatibility/2006">
              <mc:Choice xmlns:v="urn:schemas-microsoft-com:vml" Requires="v">
                <p:oleObj spid="_x0000_s8204" name="Chart" r:id="rId4" imgW="3562340" imgH="2638561" progId="Excel.Chart.8">
                  <p:embed/>
                </p:oleObj>
              </mc:Choice>
              <mc:Fallback>
                <p:oleObj name="Chart" r:id="rId4" imgW="3562340" imgH="2638561" progId="Excel.Chart.8">
                  <p:embed/>
                  <p:pic>
                    <p:nvPicPr>
                      <p:cNvPr id="0" name="Object 9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52600" y="2133600"/>
                        <a:ext cx="4981575" cy="3689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198" name="Rectangle 90">
            <a:extLst>
              <a:ext uri="{FF2B5EF4-FFF2-40B4-BE49-F238E27FC236}">
                <a16:creationId xmlns:a16="http://schemas.microsoft.com/office/drawing/2014/main" id="{D8E6FCF7-FAEC-4251-BD3F-E82F87EB27B3}"/>
              </a:ext>
            </a:extLst>
          </p:cNvPr>
          <p:cNvSpPr>
            <a:spLocks noChangeArrowheads="1"/>
          </p:cNvSpPr>
          <p:nvPr/>
        </p:nvSpPr>
        <p:spPr bwMode="auto">
          <a:xfrm>
            <a:off x="1676400" y="5867400"/>
            <a:ext cx="5407025"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a:r>
              <a:rPr lang="en-US" altLang="en-US" sz="1900" b="1"/>
              <a:t>Figure 3.</a:t>
            </a:r>
            <a:r>
              <a:rPr lang="en-US" altLang="en-US" sz="1900"/>
              <a:t>  Comparing exact and Euler’s method </a:t>
            </a:r>
          </a:p>
        </p:txBody>
      </p:sp>
    </p:spTree>
  </p:cSld>
  <p:clrMapOvr>
    <a:masterClrMapping/>
  </p:clrMapOvr>
</p:sld>
</file>

<file path=ppt/theme/theme1.xml><?xml version="1.0" encoding="utf-8"?>
<a:theme xmlns:a="http://schemas.openxmlformats.org/drawingml/2006/main" name="1_Blends">
  <a:themeElements>
    <a:clrScheme name="1_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1_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1_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1_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1_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1_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1_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1_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1_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powerpoint_template</Template>
  <TotalTime>2032</TotalTime>
  <Words>526</Words>
  <Application>Microsoft Office PowerPoint</Application>
  <PresentationFormat>On-screen Show (4:3)</PresentationFormat>
  <Paragraphs>112</Paragraphs>
  <Slides>13</Slides>
  <Notes>12</Notes>
  <HiddenSlides>0</HiddenSlides>
  <MMClips>0</MMClips>
  <ScaleCrop>false</ScaleCrop>
  <HeadingPairs>
    <vt:vector size="8" baseType="variant">
      <vt:variant>
        <vt:lpstr>Fonts Used</vt:lpstr>
      </vt:variant>
      <vt:variant>
        <vt:i4>9</vt:i4>
      </vt:variant>
      <vt:variant>
        <vt:lpstr>Theme</vt:lpstr>
      </vt:variant>
      <vt:variant>
        <vt:i4>3</vt:i4>
      </vt:variant>
      <vt:variant>
        <vt:lpstr>Embedded OLE Servers</vt:lpstr>
      </vt:variant>
      <vt:variant>
        <vt:i4>2</vt:i4>
      </vt:variant>
      <vt:variant>
        <vt:lpstr>Slide Titles</vt:lpstr>
      </vt:variant>
      <vt:variant>
        <vt:i4>13</vt:i4>
      </vt:variant>
    </vt:vector>
  </HeadingPairs>
  <TitlesOfParts>
    <vt:vector size="27" baseType="lpstr">
      <vt:lpstr>Arial</vt:lpstr>
      <vt:lpstr>Cambria Math</vt:lpstr>
      <vt:lpstr>Symbol</vt:lpstr>
      <vt:lpstr>Tahoma</vt:lpstr>
      <vt:lpstr>Times New Roman</vt:lpstr>
      <vt:lpstr>Trebuchet MS</vt:lpstr>
      <vt:lpstr>Trebuchet MS (Headings)</vt:lpstr>
      <vt:lpstr>Wingdings</vt:lpstr>
      <vt:lpstr>Wingdings 3</vt:lpstr>
      <vt:lpstr>1_Blends</vt:lpstr>
      <vt:lpstr>Blends</vt:lpstr>
      <vt:lpstr>Facet</vt:lpstr>
      <vt:lpstr>Equation</vt:lpstr>
      <vt:lpstr>Chart</vt:lpstr>
      <vt:lpstr>Numerical Computation and Optimization</vt:lpstr>
      <vt:lpstr>Euler’s Method</vt:lpstr>
      <vt:lpstr>Euler’s Method</vt:lpstr>
      <vt:lpstr>How to write Ordinary Differential Equation</vt:lpstr>
      <vt:lpstr>Example</vt:lpstr>
      <vt:lpstr>Solution</vt:lpstr>
      <vt:lpstr>Solution Cont</vt:lpstr>
      <vt:lpstr>Solution Cont</vt:lpstr>
      <vt:lpstr>Comparison of Exact and Numerical Solutions</vt:lpstr>
      <vt:lpstr>Effect of step size</vt:lpstr>
      <vt:lpstr>Comparison with exact results</vt:lpstr>
      <vt:lpstr>Effects of step size on Euler’s Method</vt:lpstr>
      <vt:lpstr>Errors in Euler’s Method</vt:lpstr>
    </vt:vector>
  </TitlesOfParts>
  <Company>Holistic Numerical Methods Institute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Euler Method for Solving Ordinary Differential Equations</dc:title>
  <dc:subject>Euler Method</dc:subject>
  <dc:creator>Autar Kaw, Charlie Barker</dc:creator>
  <cp:keywords>Power Point Euler Method</cp:keywords>
  <dc:description>A power point presentation to show how the Euler Method works.</dc:description>
  <cp:lastModifiedBy>Ahmed Abid</cp:lastModifiedBy>
  <cp:revision>143</cp:revision>
  <cp:lastPrinted>1999-03-26T19:03:37Z</cp:lastPrinted>
  <dcterms:created xsi:type="dcterms:W3CDTF">1998-11-18T16:33:10Z</dcterms:created>
  <dcterms:modified xsi:type="dcterms:W3CDTF">2018-12-02T19:58:29Z</dcterms:modified>
  <cp:category>General Engineering</cp:category>
</cp:coreProperties>
</file>