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3653" r:id="rId2"/>
  </p:sldMasterIdLst>
  <p:notesMasterIdLst>
    <p:notesMasterId r:id="rId17"/>
  </p:notesMasterIdLst>
  <p:handoutMasterIdLst>
    <p:handoutMasterId r:id="rId18"/>
  </p:handoutMasterIdLst>
  <p:sldIdLst>
    <p:sldId id="302"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Lst>
  <p:sldSz cx="9144000" cy="6858000" type="screen4x3"/>
  <p:notesSz cx="7315200" cy="9601200"/>
  <p:defaultTextStyle>
    <a:defPPr>
      <a:defRPr lang="en-US"/>
    </a:defPPr>
    <a:lvl1pPr algn="ctr"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ctr"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ctr"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ctr"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ctr"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4686" autoAdjust="0"/>
  </p:normalViewPr>
  <p:slideViewPr>
    <p:cSldViewPr>
      <p:cViewPr varScale="1">
        <p:scale>
          <a:sx n="69" d="100"/>
          <a:sy n="69" d="100"/>
        </p:scale>
        <p:origin x="132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5.wmf"/><Relationship Id="rId4"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620BD150-2F25-44BC-817E-F3394A6B6FB2}"/>
              </a:ext>
            </a:extLst>
          </p:cNvPr>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algn="l" defTabSz="966788" eaLnBrk="0" hangingPunct="0">
              <a:defRPr sz="1300">
                <a:latin typeface="Times New Roman" pitchFamily="18" charset="0"/>
              </a:defRPr>
            </a:lvl1pPr>
          </a:lstStyle>
          <a:p>
            <a:pPr>
              <a:defRPr/>
            </a:pPr>
            <a:endParaRPr lang="en-US"/>
          </a:p>
        </p:txBody>
      </p:sp>
      <p:sp>
        <p:nvSpPr>
          <p:cNvPr id="165891" name="Rectangle 3">
            <a:extLst>
              <a:ext uri="{FF2B5EF4-FFF2-40B4-BE49-F238E27FC236}">
                <a16:creationId xmlns:a16="http://schemas.microsoft.com/office/drawing/2014/main" id="{75252E37-78AE-4BBB-A2C5-0502601F0151}"/>
              </a:ext>
            </a:extLst>
          </p:cNvPr>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algn="r" defTabSz="966788" eaLnBrk="0" hangingPunct="0">
              <a:defRPr sz="1300">
                <a:latin typeface="Times New Roman" pitchFamily="18" charset="0"/>
              </a:defRPr>
            </a:lvl1pPr>
          </a:lstStyle>
          <a:p>
            <a:pPr>
              <a:defRPr/>
            </a:pPr>
            <a:fld id="{FC218DE7-A398-4F0C-A174-58FA65A196B0}" type="datetime1">
              <a:rPr lang="en-US"/>
              <a:pPr>
                <a:defRPr/>
              </a:pPr>
              <a:t>9/25/2018</a:t>
            </a:fld>
            <a:endParaRPr lang="en-US"/>
          </a:p>
        </p:txBody>
      </p:sp>
      <p:sp>
        <p:nvSpPr>
          <p:cNvPr id="165892" name="Rectangle 4">
            <a:extLst>
              <a:ext uri="{FF2B5EF4-FFF2-40B4-BE49-F238E27FC236}">
                <a16:creationId xmlns:a16="http://schemas.microsoft.com/office/drawing/2014/main" id="{3EA6C256-DD73-4D49-ABC3-45BE4EE22A93}"/>
              </a:ext>
            </a:extLst>
          </p:cNvPr>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algn="l" defTabSz="966788" eaLnBrk="0" hangingPunct="0">
              <a:defRPr sz="1300">
                <a:latin typeface="Times New Roman" pitchFamily="18" charset="0"/>
              </a:defRPr>
            </a:lvl1pPr>
          </a:lstStyle>
          <a:p>
            <a:pPr>
              <a:defRPr/>
            </a:pPr>
            <a:r>
              <a:rPr lang="en-US"/>
              <a:t>http://numericalmethods.eng.usf.edu</a:t>
            </a:r>
          </a:p>
        </p:txBody>
      </p:sp>
      <p:sp>
        <p:nvSpPr>
          <p:cNvPr id="165893" name="Rectangle 5">
            <a:extLst>
              <a:ext uri="{FF2B5EF4-FFF2-40B4-BE49-F238E27FC236}">
                <a16:creationId xmlns:a16="http://schemas.microsoft.com/office/drawing/2014/main" id="{489EEA84-7277-475A-A751-FAA40346797B}"/>
              </a:ext>
            </a:extLst>
          </p:cNvPr>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algn="r" defTabSz="966788" eaLnBrk="0" hangingPunct="0">
              <a:defRPr sz="1300">
                <a:latin typeface="Times New Roman" panose="02020603050405020304" pitchFamily="18" charset="0"/>
              </a:defRPr>
            </a:lvl1pPr>
          </a:lstStyle>
          <a:p>
            <a:fld id="{4EBAF20D-A47D-473A-9B23-1B06FD3205C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1C79E7DA-7277-4EB7-AB32-9F6A941DA662}"/>
              </a:ext>
            </a:extLst>
          </p:cNvPr>
          <p:cNvSpPr>
            <a:spLocks noGrp="1"/>
          </p:cNvSpPr>
          <p:nvPr>
            <p:ph type="dt" sz="half" idx="10"/>
          </p:nvPr>
        </p:nvSpPr>
        <p:spPr/>
        <p:txBody>
          <a:bodyPr/>
          <a:lstStyle>
            <a:lvl1pPr>
              <a:defRPr/>
            </a:lvl1pPr>
          </a:lstStyle>
          <a:p>
            <a:pPr>
              <a:defRPr/>
            </a:pPr>
            <a:fld id="{5B0D108C-DE24-4A5D-95FC-723B826EDB61}" type="datetime1">
              <a:rPr lang="en-US"/>
              <a:pPr>
                <a:defRPr/>
              </a:pPr>
              <a:t>9/25/2018</a:t>
            </a:fld>
            <a:endParaRPr lang="en-US"/>
          </a:p>
        </p:txBody>
      </p:sp>
      <p:sp>
        <p:nvSpPr>
          <p:cNvPr id="5" name="Footer Placeholder 4">
            <a:extLst>
              <a:ext uri="{FF2B5EF4-FFF2-40B4-BE49-F238E27FC236}">
                <a16:creationId xmlns:a16="http://schemas.microsoft.com/office/drawing/2014/main" id="{00ABF89A-F3C1-4023-AB4D-059EB9C92569}"/>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6" name="Slide Number Placeholder 5">
            <a:extLst>
              <a:ext uri="{FF2B5EF4-FFF2-40B4-BE49-F238E27FC236}">
                <a16:creationId xmlns:a16="http://schemas.microsoft.com/office/drawing/2014/main" id="{88291B3C-B032-47CA-845B-CA65035FF8D4}"/>
              </a:ext>
            </a:extLst>
          </p:cNvPr>
          <p:cNvSpPr>
            <a:spLocks noGrp="1"/>
          </p:cNvSpPr>
          <p:nvPr>
            <p:ph type="sldNum" sz="quarter" idx="12"/>
          </p:nvPr>
        </p:nvSpPr>
        <p:spPr/>
        <p:txBody>
          <a:bodyPr/>
          <a:lstStyle>
            <a:lvl1pPr>
              <a:defRPr/>
            </a:lvl1pPr>
          </a:lstStyle>
          <a:p>
            <a:fld id="{E229E2AA-0BF0-4E90-BBA9-271E8C8667AA}" type="slidenum">
              <a:rPr lang="en-US" altLang="en-US"/>
              <a:pPr/>
              <a:t>‹#›</a:t>
            </a:fld>
            <a:endParaRPr lang="en-US" altLang="en-US"/>
          </a:p>
        </p:txBody>
      </p:sp>
    </p:spTree>
    <p:extLst>
      <p:ext uri="{BB962C8B-B14F-4D97-AF65-F5344CB8AC3E}">
        <p14:creationId xmlns:p14="http://schemas.microsoft.com/office/powerpoint/2010/main" val="3979150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006F66-9FC6-4030-9733-19D103095D34}"/>
              </a:ext>
            </a:extLst>
          </p:cNvPr>
          <p:cNvSpPr>
            <a:spLocks noGrp="1"/>
          </p:cNvSpPr>
          <p:nvPr>
            <p:ph type="dt" sz="half" idx="10"/>
          </p:nvPr>
        </p:nvSpPr>
        <p:spPr/>
        <p:txBody>
          <a:bodyPr/>
          <a:lstStyle>
            <a:lvl1pPr>
              <a:defRPr/>
            </a:lvl1pPr>
          </a:lstStyle>
          <a:p>
            <a:pPr>
              <a:defRPr/>
            </a:pPr>
            <a:fld id="{63C5F715-2CFB-4BD4-B305-93C63B5A964F}" type="datetime1">
              <a:rPr lang="en-US"/>
              <a:pPr>
                <a:defRPr/>
              </a:pPr>
              <a:t>9/25/2018</a:t>
            </a:fld>
            <a:endParaRPr lang="en-US"/>
          </a:p>
        </p:txBody>
      </p:sp>
      <p:sp>
        <p:nvSpPr>
          <p:cNvPr id="5" name="Footer Placeholder 4">
            <a:extLst>
              <a:ext uri="{FF2B5EF4-FFF2-40B4-BE49-F238E27FC236}">
                <a16:creationId xmlns:a16="http://schemas.microsoft.com/office/drawing/2014/main" id="{C6CEE788-2E9F-4491-A0CE-3531EFB809DE}"/>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6" name="Slide Number Placeholder 5">
            <a:extLst>
              <a:ext uri="{FF2B5EF4-FFF2-40B4-BE49-F238E27FC236}">
                <a16:creationId xmlns:a16="http://schemas.microsoft.com/office/drawing/2014/main" id="{E1151F3B-65A3-454D-BB2D-3D0C19D4E66C}"/>
              </a:ext>
            </a:extLst>
          </p:cNvPr>
          <p:cNvSpPr>
            <a:spLocks noGrp="1"/>
          </p:cNvSpPr>
          <p:nvPr>
            <p:ph type="sldNum" sz="quarter" idx="12"/>
          </p:nvPr>
        </p:nvSpPr>
        <p:spPr/>
        <p:txBody>
          <a:bodyPr/>
          <a:lstStyle>
            <a:lvl1pPr>
              <a:defRPr/>
            </a:lvl1pPr>
          </a:lstStyle>
          <a:p>
            <a:fld id="{425B741B-57BB-4CC7-A591-99F1DA90AAF6}" type="slidenum">
              <a:rPr lang="en-US" altLang="en-US"/>
              <a:pPr/>
              <a:t>‹#›</a:t>
            </a:fld>
            <a:endParaRPr lang="en-US" altLang="en-US"/>
          </a:p>
        </p:txBody>
      </p:sp>
    </p:spTree>
    <p:extLst>
      <p:ext uri="{BB962C8B-B14F-4D97-AF65-F5344CB8AC3E}">
        <p14:creationId xmlns:p14="http://schemas.microsoft.com/office/powerpoint/2010/main" val="376350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5475" y="617538"/>
            <a:ext cx="1968500" cy="5478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617538"/>
            <a:ext cx="5756275" cy="5478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34E5A8-2C8E-4521-9C2B-21C51EAFC2C0}"/>
              </a:ext>
            </a:extLst>
          </p:cNvPr>
          <p:cNvSpPr>
            <a:spLocks noGrp="1"/>
          </p:cNvSpPr>
          <p:nvPr>
            <p:ph type="dt" sz="half" idx="10"/>
          </p:nvPr>
        </p:nvSpPr>
        <p:spPr/>
        <p:txBody>
          <a:bodyPr/>
          <a:lstStyle>
            <a:lvl1pPr>
              <a:defRPr/>
            </a:lvl1pPr>
          </a:lstStyle>
          <a:p>
            <a:pPr>
              <a:defRPr/>
            </a:pPr>
            <a:fld id="{1B3A1198-01E4-45E6-95D1-0E43603765D7}" type="datetime1">
              <a:rPr lang="en-US"/>
              <a:pPr>
                <a:defRPr/>
              </a:pPr>
              <a:t>9/25/2018</a:t>
            </a:fld>
            <a:endParaRPr lang="en-US"/>
          </a:p>
        </p:txBody>
      </p:sp>
      <p:sp>
        <p:nvSpPr>
          <p:cNvPr id="5" name="Footer Placeholder 4">
            <a:extLst>
              <a:ext uri="{FF2B5EF4-FFF2-40B4-BE49-F238E27FC236}">
                <a16:creationId xmlns:a16="http://schemas.microsoft.com/office/drawing/2014/main" id="{1990F488-F349-4FCF-8D7E-5868A0FBF493}"/>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6" name="Slide Number Placeholder 5">
            <a:extLst>
              <a:ext uri="{FF2B5EF4-FFF2-40B4-BE49-F238E27FC236}">
                <a16:creationId xmlns:a16="http://schemas.microsoft.com/office/drawing/2014/main" id="{9A56E10B-5629-45AC-A8D4-49A0C6B7FBE5}"/>
              </a:ext>
            </a:extLst>
          </p:cNvPr>
          <p:cNvSpPr>
            <a:spLocks noGrp="1"/>
          </p:cNvSpPr>
          <p:nvPr>
            <p:ph type="sldNum" sz="quarter" idx="12"/>
          </p:nvPr>
        </p:nvSpPr>
        <p:spPr/>
        <p:txBody>
          <a:bodyPr/>
          <a:lstStyle>
            <a:lvl1pPr>
              <a:defRPr/>
            </a:lvl1pPr>
          </a:lstStyle>
          <a:p>
            <a:fld id="{909E44E5-A707-4352-BF2D-780FC80D186C}" type="slidenum">
              <a:rPr lang="en-US" altLang="en-US"/>
              <a:pPr/>
              <a:t>‹#›</a:t>
            </a:fld>
            <a:endParaRPr lang="en-US" altLang="en-US"/>
          </a:p>
        </p:txBody>
      </p:sp>
    </p:spTree>
    <p:extLst>
      <p:ext uri="{BB962C8B-B14F-4D97-AF65-F5344CB8AC3E}">
        <p14:creationId xmlns:p14="http://schemas.microsoft.com/office/powerpoint/2010/main" val="3963334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9AA2C581-B61C-4213-BF2C-1AD430AE833A}"/>
              </a:ext>
            </a:extLst>
          </p:cNvPr>
          <p:cNvSpPr>
            <a:spLocks noGrp="1"/>
          </p:cNvSpPr>
          <p:nvPr>
            <p:ph type="dt" sz="half" idx="10"/>
          </p:nvPr>
        </p:nvSpPr>
        <p:spPr/>
        <p:txBody>
          <a:bodyPr/>
          <a:lstStyle>
            <a:lvl1pPr>
              <a:defRPr/>
            </a:lvl1pPr>
          </a:lstStyle>
          <a:p>
            <a:pPr>
              <a:defRPr/>
            </a:pPr>
            <a:fld id="{F1E52D66-3C6C-4C95-AC18-1E29FED2564C}" type="datetime1">
              <a:rPr lang="en-US"/>
              <a:pPr>
                <a:defRPr/>
              </a:pPr>
              <a:t>9/25/2018</a:t>
            </a:fld>
            <a:endParaRPr lang="en-US"/>
          </a:p>
        </p:txBody>
      </p:sp>
      <p:sp>
        <p:nvSpPr>
          <p:cNvPr id="5" name="Footer Placeholder 4">
            <a:extLst>
              <a:ext uri="{FF2B5EF4-FFF2-40B4-BE49-F238E27FC236}">
                <a16:creationId xmlns:a16="http://schemas.microsoft.com/office/drawing/2014/main" id="{DD01D028-11B6-4117-A6BD-63385316A477}"/>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E8112E6D-3D28-4353-B80A-B50C81436448}"/>
              </a:ext>
            </a:extLst>
          </p:cNvPr>
          <p:cNvSpPr>
            <a:spLocks noGrp="1"/>
          </p:cNvSpPr>
          <p:nvPr>
            <p:ph type="sldNum" sz="quarter" idx="12"/>
          </p:nvPr>
        </p:nvSpPr>
        <p:spPr/>
        <p:txBody>
          <a:bodyPr/>
          <a:lstStyle>
            <a:lvl1pPr>
              <a:defRPr/>
            </a:lvl1pPr>
          </a:lstStyle>
          <a:p>
            <a:fld id="{F19E311A-380A-4FA9-8D1F-C96927F3E035}" type="slidenum">
              <a:rPr lang="en-US" altLang="en-US"/>
              <a:pPr/>
              <a:t>‹#›</a:t>
            </a:fld>
            <a:endParaRPr lang="en-US" altLang="en-US"/>
          </a:p>
        </p:txBody>
      </p:sp>
    </p:spTree>
    <p:extLst>
      <p:ext uri="{BB962C8B-B14F-4D97-AF65-F5344CB8AC3E}">
        <p14:creationId xmlns:p14="http://schemas.microsoft.com/office/powerpoint/2010/main" val="1283227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07893-240E-4F6D-8AED-26366E99A0D7}"/>
              </a:ext>
            </a:extLst>
          </p:cNvPr>
          <p:cNvSpPr>
            <a:spLocks noGrp="1"/>
          </p:cNvSpPr>
          <p:nvPr>
            <p:ph type="dt" sz="half" idx="10"/>
          </p:nvPr>
        </p:nvSpPr>
        <p:spPr/>
        <p:txBody>
          <a:bodyPr/>
          <a:lstStyle>
            <a:lvl1pPr>
              <a:defRPr/>
            </a:lvl1pPr>
          </a:lstStyle>
          <a:p>
            <a:pPr>
              <a:defRPr/>
            </a:pPr>
            <a:fld id="{A3328160-2E04-456A-B5A1-5D72FFE0C4AE}" type="datetime1">
              <a:rPr lang="en-US"/>
              <a:pPr>
                <a:defRPr/>
              </a:pPr>
              <a:t>9/25/2018</a:t>
            </a:fld>
            <a:endParaRPr lang="en-US"/>
          </a:p>
        </p:txBody>
      </p:sp>
      <p:sp>
        <p:nvSpPr>
          <p:cNvPr id="5" name="Footer Placeholder 4">
            <a:extLst>
              <a:ext uri="{FF2B5EF4-FFF2-40B4-BE49-F238E27FC236}">
                <a16:creationId xmlns:a16="http://schemas.microsoft.com/office/drawing/2014/main" id="{9AE38C23-FE7F-4A82-A853-FF8F4E4D9DC0}"/>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7824B960-466A-4DCE-B453-6FCE2076F826}"/>
              </a:ext>
            </a:extLst>
          </p:cNvPr>
          <p:cNvSpPr>
            <a:spLocks noGrp="1"/>
          </p:cNvSpPr>
          <p:nvPr>
            <p:ph type="sldNum" sz="quarter" idx="12"/>
          </p:nvPr>
        </p:nvSpPr>
        <p:spPr/>
        <p:txBody>
          <a:bodyPr/>
          <a:lstStyle>
            <a:lvl1pPr>
              <a:defRPr/>
            </a:lvl1pPr>
          </a:lstStyle>
          <a:p>
            <a:fld id="{041120B1-841D-43AC-8CE1-D89F3D71963A}" type="slidenum">
              <a:rPr lang="en-US" altLang="en-US"/>
              <a:pPr/>
              <a:t>‹#›</a:t>
            </a:fld>
            <a:endParaRPr lang="en-US" altLang="en-US"/>
          </a:p>
        </p:txBody>
      </p:sp>
    </p:spTree>
    <p:extLst>
      <p:ext uri="{BB962C8B-B14F-4D97-AF65-F5344CB8AC3E}">
        <p14:creationId xmlns:p14="http://schemas.microsoft.com/office/powerpoint/2010/main" val="1464813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3D7E4A5B-BFC1-40A6-8010-6F70F1664F1B}"/>
              </a:ext>
            </a:extLst>
          </p:cNvPr>
          <p:cNvSpPr>
            <a:spLocks noGrp="1"/>
          </p:cNvSpPr>
          <p:nvPr>
            <p:ph type="dt" sz="half" idx="10"/>
          </p:nvPr>
        </p:nvSpPr>
        <p:spPr/>
        <p:txBody>
          <a:bodyPr/>
          <a:lstStyle>
            <a:lvl1pPr>
              <a:defRPr/>
            </a:lvl1pPr>
          </a:lstStyle>
          <a:p>
            <a:pPr>
              <a:defRPr/>
            </a:pPr>
            <a:fld id="{49671601-0E4E-4918-A1E3-F1AA468E72C6}" type="datetime1">
              <a:rPr lang="en-US"/>
              <a:pPr>
                <a:defRPr/>
              </a:pPr>
              <a:t>9/25/2018</a:t>
            </a:fld>
            <a:endParaRPr lang="en-US"/>
          </a:p>
        </p:txBody>
      </p:sp>
      <p:sp>
        <p:nvSpPr>
          <p:cNvPr id="5" name="Footer Placeholder 4">
            <a:extLst>
              <a:ext uri="{FF2B5EF4-FFF2-40B4-BE49-F238E27FC236}">
                <a16:creationId xmlns:a16="http://schemas.microsoft.com/office/drawing/2014/main" id="{A5086C7F-FCA3-425B-BCB8-073EE67022EB}"/>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AF0C554E-D744-4EDF-9B47-E6C77AFC7002}"/>
              </a:ext>
            </a:extLst>
          </p:cNvPr>
          <p:cNvSpPr>
            <a:spLocks noGrp="1"/>
          </p:cNvSpPr>
          <p:nvPr>
            <p:ph type="sldNum" sz="quarter" idx="12"/>
          </p:nvPr>
        </p:nvSpPr>
        <p:spPr/>
        <p:txBody>
          <a:bodyPr/>
          <a:lstStyle>
            <a:lvl1pPr>
              <a:defRPr/>
            </a:lvl1pPr>
          </a:lstStyle>
          <a:p>
            <a:fld id="{A59EC8B3-0CC3-4471-89C0-3F581433AAA9}" type="slidenum">
              <a:rPr lang="en-US" altLang="en-US"/>
              <a:pPr/>
              <a:t>‹#›</a:t>
            </a:fld>
            <a:endParaRPr lang="en-US" altLang="en-US"/>
          </a:p>
        </p:txBody>
      </p:sp>
    </p:spTree>
    <p:extLst>
      <p:ext uri="{BB962C8B-B14F-4D97-AF65-F5344CB8AC3E}">
        <p14:creationId xmlns:p14="http://schemas.microsoft.com/office/powerpoint/2010/main" val="3023493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851507-D670-4D6B-9FC0-ABC0D4828289}"/>
              </a:ext>
            </a:extLst>
          </p:cNvPr>
          <p:cNvSpPr>
            <a:spLocks noGrp="1"/>
          </p:cNvSpPr>
          <p:nvPr>
            <p:ph type="dt" sz="half" idx="10"/>
          </p:nvPr>
        </p:nvSpPr>
        <p:spPr/>
        <p:txBody>
          <a:bodyPr/>
          <a:lstStyle>
            <a:lvl1pPr>
              <a:defRPr/>
            </a:lvl1pPr>
          </a:lstStyle>
          <a:p>
            <a:pPr>
              <a:defRPr/>
            </a:pPr>
            <a:fld id="{0B66780B-1995-4A6A-9C62-555CC196A394}" type="datetime1">
              <a:rPr lang="en-US"/>
              <a:pPr>
                <a:defRPr/>
              </a:pPr>
              <a:t>9/25/2018</a:t>
            </a:fld>
            <a:endParaRPr lang="en-US"/>
          </a:p>
        </p:txBody>
      </p:sp>
      <p:sp>
        <p:nvSpPr>
          <p:cNvPr id="6" name="Footer Placeholder 5">
            <a:extLst>
              <a:ext uri="{FF2B5EF4-FFF2-40B4-BE49-F238E27FC236}">
                <a16:creationId xmlns:a16="http://schemas.microsoft.com/office/drawing/2014/main" id="{10DA5B7C-662B-4101-A7D7-49EF1DBFA97C}"/>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EBDCDCF4-CA9B-4D1C-B3FF-80736DBFBBD3}"/>
              </a:ext>
            </a:extLst>
          </p:cNvPr>
          <p:cNvSpPr>
            <a:spLocks noGrp="1"/>
          </p:cNvSpPr>
          <p:nvPr>
            <p:ph type="sldNum" sz="quarter" idx="12"/>
          </p:nvPr>
        </p:nvSpPr>
        <p:spPr/>
        <p:txBody>
          <a:bodyPr/>
          <a:lstStyle>
            <a:lvl1pPr>
              <a:defRPr/>
            </a:lvl1pPr>
          </a:lstStyle>
          <a:p>
            <a:fld id="{50B6F18D-26F1-4149-B84D-D31901834CF9}" type="slidenum">
              <a:rPr lang="en-US" altLang="en-US"/>
              <a:pPr/>
              <a:t>‹#›</a:t>
            </a:fld>
            <a:endParaRPr lang="en-US" altLang="en-US"/>
          </a:p>
        </p:txBody>
      </p:sp>
    </p:spTree>
    <p:extLst>
      <p:ext uri="{BB962C8B-B14F-4D97-AF65-F5344CB8AC3E}">
        <p14:creationId xmlns:p14="http://schemas.microsoft.com/office/powerpoint/2010/main" val="3305689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75B546-AE0E-4A62-A480-AB3A62C7AF2B}"/>
              </a:ext>
            </a:extLst>
          </p:cNvPr>
          <p:cNvSpPr>
            <a:spLocks noGrp="1"/>
          </p:cNvSpPr>
          <p:nvPr>
            <p:ph type="dt" sz="half" idx="10"/>
          </p:nvPr>
        </p:nvSpPr>
        <p:spPr/>
        <p:txBody>
          <a:bodyPr/>
          <a:lstStyle>
            <a:lvl1pPr>
              <a:defRPr/>
            </a:lvl1pPr>
          </a:lstStyle>
          <a:p>
            <a:pPr>
              <a:defRPr/>
            </a:pPr>
            <a:fld id="{FF606445-08B7-4980-A2AE-CBE864CC5C4B}" type="datetime1">
              <a:rPr lang="en-US"/>
              <a:pPr>
                <a:defRPr/>
              </a:pPr>
              <a:t>9/25/2018</a:t>
            </a:fld>
            <a:endParaRPr lang="en-US"/>
          </a:p>
        </p:txBody>
      </p:sp>
      <p:sp>
        <p:nvSpPr>
          <p:cNvPr id="8" name="Footer Placeholder 7">
            <a:extLst>
              <a:ext uri="{FF2B5EF4-FFF2-40B4-BE49-F238E27FC236}">
                <a16:creationId xmlns:a16="http://schemas.microsoft.com/office/drawing/2014/main" id="{EBBF4322-0C64-4BD5-BE6D-71C38037D073}"/>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9" name="Slide Number Placeholder 8">
            <a:extLst>
              <a:ext uri="{FF2B5EF4-FFF2-40B4-BE49-F238E27FC236}">
                <a16:creationId xmlns:a16="http://schemas.microsoft.com/office/drawing/2014/main" id="{B98A5519-0553-4CE5-B84F-E8C71522D3B5}"/>
              </a:ext>
            </a:extLst>
          </p:cNvPr>
          <p:cNvSpPr>
            <a:spLocks noGrp="1"/>
          </p:cNvSpPr>
          <p:nvPr>
            <p:ph type="sldNum" sz="quarter" idx="12"/>
          </p:nvPr>
        </p:nvSpPr>
        <p:spPr/>
        <p:txBody>
          <a:bodyPr/>
          <a:lstStyle>
            <a:lvl1pPr>
              <a:defRPr/>
            </a:lvl1pPr>
          </a:lstStyle>
          <a:p>
            <a:fld id="{2F2B9561-05CE-49B0-837F-7896D433F088}" type="slidenum">
              <a:rPr lang="en-US" altLang="en-US"/>
              <a:pPr/>
              <a:t>‹#›</a:t>
            </a:fld>
            <a:endParaRPr lang="en-US" altLang="en-US"/>
          </a:p>
        </p:txBody>
      </p:sp>
    </p:spTree>
    <p:extLst>
      <p:ext uri="{BB962C8B-B14F-4D97-AF65-F5344CB8AC3E}">
        <p14:creationId xmlns:p14="http://schemas.microsoft.com/office/powerpoint/2010/main" val="568071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AFCC3B-BC26-454D-98E4-6E35474F4D83}"/>
              </a:ext>
            </a:extLst>
          </p:cNvPr>
          <p:cNvSpPr>
            <a:spLocks noGrp="1"/>
          </p:cNvSpPr>
          <p:nvPr>
            <p:ph type="dt" sz="half" idx="10"/>
          </p:nvPr>
        </p:nvSpPr>
        <p:spPr/>
        <p:txBody>
          <a:bodyPr/>
          <a:lstStyle>
            <a:lvl1pPr>
              <a:defRPr/>
            </a:lvl1pPr>
          </a:lstStyle>
          <a:p>
            <a:pPr>
              <a:defRPr/>
            </a:pPr>
            <a:fld id="{627A9B56-AE1C-4562-85B3-AB728D676BBD}" type="datetime1">
              <a:rPr lang="en-US"/>
              <a:pPr>
                <a:defRPr/>
              </a:pPr>
              <a:t>9/25/2018</a:t>
            </a:fld>
            <a:endParaRPr lang="en-US"/>
          </a:p>
        </p:txBody>
      </p:sp>
      <p:sp>
        <p:nvSpPr>
          <p:cNvPr id="4" name="Footer Placeholder 3">
            <a:extLst>
              <a:ext uri="{FF2B5EF4-FFF2-40B4-BE49-F238E27FC236}">
                <a16:creationId xmlns:a16="http://schemas.microsoft.com/office/drawing/2014/main" id="{7DBD4B62-673A-4D11-AB72-DA590AD324C7}"/>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5" name="Slide Number Placeholder 4">
            <a:extLst>
              <a:ext uri="{FF2B5EF4-FFF2-40B4-BE49-F238E27FC236}">
                <a16:creationId xmlns:a16="http://schemas.microsoft.com/office/drawing/2014/main" id="{1A98CF8E-21CA-4561-80C9-3AD871772E35}"/>
              </a:ext>
            </a:extLst>
          </p:cNvPr>
          <p:cNvSpPr>
            <a:spLocks noGrp="1"/>
          </p:cNvSpPr>
          <p:nvPr>
            <p:ph type="sldNum" sz="quarter" idx="12"/>
          </p:nvPr>
        </p:nvSpPr>
        <p:spPr/>
        <p:txBody>
          <a:bodyPr/>
          <a:lstStyle>
            <a:lvl1pPr>
              <a:defRPr/>
            </a:lvl1pPr>
          </a:lstStyle>
          <a:p>
            <a:fld id="{D01D3300-4C00-4C04-BD52-9DB53EC71171}" type="slidenum">
              <a:rPr lang="en-US" altLang="en-US"/>
              <a:pPr/>
              <a:t>‹#›</a:t>
            </a:fld>
            <a:endParaRPr lang="en-US" altLang="en-US"/>
          </a:p>
        </p:txBody>
      </p:sp>
    </p:spTree>
    <p:extLst>
      <p:ext uri="{BB962C8B-B14F-4D97-AF65-F5344CB8AC3E}">
        <p14:creationId xmlns:p14="http://schemas.microsoft.com/office/powerpoint/2010/main" val="2169258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9A6ACF-CE93-411A-942A-AF70AA383F7C}"/>
              </a:ext>
            </a:extLst>
          </p:cNvPr>
          <p:cNvSpPr>
            <a:spLocks noGrp="1"/>
          </p:cNvSpPr>
          <p:nvPr>
            <p:ph type="dt" sz="half" idx="10"/>
          </p:nvPr>
        </p:nvSpPr>
        <p:spPr/>
        <p:txBody>
          <a:bodyPr/>
          <a:lstStyle>
            <a:lvl1pPr>
              <a:defRPr/>
            </a:lvl1pPr>
          </a:lstStyle>
          <a:p>
            <a:pPr>
              <a:defRPr/>
            </a:pPr>
            <a:fld id="{CBFB8165-C179-4A6E-829B-04D6AA5FD858}" type="datetime1">
              <a:rPr lang="en-US"/>
              <a:pPr>
                <a:defRPr/>
              </a:pPr>
              <a:t>9/25/2018</a:t>
            </a:fld>
            <a:endParaRPr lang="en-US"/>
          </a:p>
        </p:txBody>
      </p:sp>
      <p:sp>
        <p:nvSpPr>
          <p:cNvPr id="3" name="Footer Placeholder 2">
            <a:extLst>
              <a:ext uri="{FF2B5EF4-FFF2-40B4-BE49-F238E27FC236}">
                <a16:creationId xmlns:a16="http://schemas.microsoft.com/office/drawing/2014/main" id="{84617CFB-49D5-49AC-92CD-6AC686FDA682}"/>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4" name="Slide Number Placeholder 3">
            <a:extLst>
              <a:ext uri="{FF2B5EF4-FFF2-40B4-BE49-F238E27FC236}">
                <a16:creationId xmlns:a16="http://schemas.microsoft.com/office/drawing/2014/main" id="{409D3CEA-BAF2-4E02-A74B-7F00BD59D8B5}"/>
              </a:ext>
            </a:extLst>
          </p:cNvPr>
          <p:cNvSpPr>
            <a:spLocks noGrp="1"/>
          </p:cNvSpPr>
          <p:nvPr>
            <p:ph type="sldNum" sz="quarter" idx="12"/>
          </p:nvPr>
        </p:nvSpPr>
        <p:spPr/>
        <p:txBody>
          <a:bodyPr/>
          <a:lstStyle>
            <a:lvl1pPr>
              <a:defRPr/>
            </a:lvl1pPr>
          </a:lstStyle>
          <a:p>
            <a:fld id="{FD1E1A07-0032-454C-B38C-D1BF92153202}" type="slidenum">
              <a:rPr lang="en-US" altLang="en-US"/>
              <a:pPr/>
              <a:t>‹#›</a:t>
            </a:fld>
            <a:endParaRPr lang="en-US" altLang="en-US"/>
          </a:p>
        </p:txBody>
      </p:sp>
    </p:spTree>
    <p:extLst>
      <p:ext uri="{BB962C8B-B14F-4D97-AF65-F5344CB8AC3E}">
        <p14:creationId xmlns:p14="http://schemas.microsoft.com/office/powerpoint/2010/main" val="323231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2FAF12E-59EB-4DB9-8CEF-9BF803B57F5F}"/>
              </a:ext>
            </a:extLst>
          </p:cNvPr>
          <p:cNvSpPr>
            <a:spLocks noGrp="1"/>
          </p:cNvSpPr>
          <p:nvPr>
            <p:ph type="dt" sz="half" idx="10"/>
          </p:nvPr>
        </p:nvSpPr>
        <p:spPr/>
        <p:txBody>
          <a:bodyPr/>
          <a:lstStyle>
            <a:lvl1pPr>
              <a:defRPr/>
            </a:lvl1pPr>
          </a:lstStyle>
          <a:p>
            <a:pPr>
              <a:defRPr/>
            </a:pPr>
            <a:fld id="{C5FC7FE2-FD2A-4B31-BAA4-80402CB81D6C}" type="datetime1">
              <a:rPr lang="en-US"/>
              <a:pPr>
                <a:defRPr/>
              </a:pPr>
              <a:t>9/25/2018</a:t>
            </a:fld>
            <a:endParaRPr lang="en-US"/>
          </a:p>
        </p:txBody>
      </p:sp>
      <p:sp>
        <p:nvSpPr>
          <p:cNvPr id="6" name="Footer Placeholder 5">
            <a:extLst>
              <a:ext uri="{FF2B5EF4-FFF2-40B4-BE49-F238E27FC236}">
                <a16:creationId xmlns:a16="http://schemas.microsoft.com/office/drawing/2014/main" id="{EE9AC8A4-5FF6-4710-91D4-B736ACD4AF0F}"/>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78AAA6F9-4364-4DFF-9564-65C7064AF2B6}"/>
              </a:ext>
            </a:extLst>
          </p:cNvPr>
          <p:cNvSpPr>
            <a:spLocks noGrp="1"/>
          </p:cNvSpPr>
          <p:nvPr>
            <p:ph type="sldNum" sz="quarter" idx="12"/>
          </p:nvPr>
        </p:nvSpPr>
        <p:spPr/>
        <p:txBody>
          <a:bodyPr/>
          <a:lstStyle>
            <a:lvl1pPr>
              <a:defRPr/>
            </a:lvl1pPr>
          </a:lstStyle>
          <a:p>
            <a:fld id="{AF4A59ED-786E-4EB7-AEED-B70D82BB2DA9}" type="slidenum">
              <a:rPr lang="en-US" altLang="en-US"/>
              <a:pPr/>
              <a:t>‹#›</a:t>
            </a:fld>
            <a:endParaRPr lang="en-US" altLang="en-US"/>
          </a:p>
        </p:txBody>
      </p:sp>
    </p:spTree>
    <p:extLst>
      <p:ext uri="{BB962C8B-B14F-4D97-AF65-F5344CB8AC3E}">
        <p14:creationId xmlns:p14="http://schemas.microsoft.com/office/powerpoint/2010/main" val="114296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526CC-48C0-4821-AAD3-56ABBE5EDCDA}"/>
              </a:ext>
            </a:extLst>
          </p:cNvPr>
          <p:cNvSpPr>
            <a:spLocks noGrp="1"/>
          </p:cNvSpPr>
          <p:nvPr>
            <p:ph type="dt" sz="half" idx="10"/>
          </p:nvPr>
        </p:nvSpPr>
        <p:spPr/>
        <p:txBody>
          <a:bodyPr/>
          <a:lstStyle>
            <a:lvl1pPr>
              <a:defRPr/>
            </a:lvl1pPr>
          </a:lstStyle>
          <a:p>
            <a:pPr>
              <a:defRPr/>
            </a:pPr>
            <a:fld id="{6B021448-2721-4EDE-9FF2-FC8DACC192C5}" type="datetime1">
              <a:rPr lang="en-US"/>
              <a:pPr>
                <a:defRPr/>
              </a:pPr>
              <a:t>9/25/2018</a:t>
            </a:fld>
            <a:endParaRPr lang="en-US"/>
          </a:p>
        </p:txBody>
      </p:sp>
      <p:sp>
        <p:nvSpPr>
          <p:cNvPr id="5" name="Footer Placeholder 4">
            <a:extLst>
              <a:ext uri="{FF2B5EF4-FFF2-40B4-BE49-F238E27FC236}">
                <a16:creationId xmlns:a16="http://schemas.microsoft.com/office/drawing/2014/main" id="{C02ABA73-D3F3-4B79-9933-7E2AFEF0367B}"/>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6" name="Slide Number Placeholder 5">
            <a:extLst>
              <a:ext uri="{FF2B5EF4-FFF2-40B4-BE49-F238E27FC236}">
                <a16:creationId xmlns:a16="http://schemas.microsoft.com/office/drawing/2014/main" id="{6CD89149-3F8E-44BB-87CB-0D261B29FF19}"/>
              </a:ext>
            </a:extLst>
          </p:cNvPr>
          <p:cNvSpPr>
            <a:spLocks noGrp="1"/>
          </p:cNvSpPr>
          <p:nvPr>
            <p:ph type="sldNum" sz="quarter" idx="12"/>
          </p:nvPr>
        </p:nvSpPr>
        <p:spPr/>
        <p:txBody>
          <a:bodyPr/>
          <a:lstStyle>
            <a:lvl1pPr>
              <a:defRPr/>
            </a:lvl1pPr>
          </a:lstStyle>
          <a:p>
            <a:fld id="{19FD20FA-F250-4DE5-9500-146D20F2DEAC}" type="slidenum">
              <a:rPr lang="en-US" altLang="en-US"/>
              <a:pPr/>
              <a:t>‹#›</a:t>
            </a:fld>
            <a:endParaRPr lang="en-US" altLang="en-US"/>
          </a:p>
        </p:txBody>
      </p:sp>
    </p:spTree>
    <p:extLst>
      <p:ext uri="{BB962C8B-B14F-4D97-AF65-F5344CB8AC3E}">
        <p14:creationId xmlns:p14="http://schemas.microsoft.com/office/powerpoint/2010/main" val="36609638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A75E63A-01FB-43EE-AF36-0FD8B3813A12}"/>
              </a:ext>
            </a:extLst>
          </p:cNvPr>
          <p:cNvSpPr>
            <a:spLocks noGrp="1"/>
          </p:cNvSpPr>
          <p:nvPr>
            <p:ph type="dt" sz="half" idx="10"/>
          </p:nvPr>
        </p:nvSpPr>
        <p:spPr/>
        <p:txBody>
          <a:bodyPr/>
          <a:lstStyle>
            <a:lvl1pPr>
              <a:defRPr/>
            </a:lvl1pPr>
          </a:lstStyle>
          <a:p>
            <a:pPr>
              <a:defRPr/>
            </a:pPr>
            <a:fld id="{0F1BCD8A-3694-40D3-B065-8B8370AEC156}" type="datetime1">
              <a:rPr lang="en-US"/>
              <a:pPr>
                <a:defRPr/>
              </a:pPr>
              <a:t>9/25/2018</a:t>
            </a:fld>
            <a:endParaRPr lang="en-US"/>
          </a:p>
        </p:txBody>
      </p:sp>
      <p:sp>
        <p:nvSpPr>
          <p:cNvPr id="6" name="Footer Placeholder 5">
            <a:extLst>
              <a:ext uri="{FF2B5EF4-FFF2-40B4-BE49-F238E27FC236}">
                <a16:creationId xmlns:a16="http://schemas.microsoft.com/office/drawing/2014/main" id="{78380EA3-4EB6-458C-A2E6-405387287615}"/>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A2233A60-4129-4200-AC1F-88BB15708A93}"/>
              </a:ext>
            </a:extLst>
          </p:cNvPr>
          <p:cNvSpPr>
            <a:spLocks noGrp="1"/>
          </p:cNvSpPr>
          <p:nvPr>
            <p:ph type="sldNum" sz="quarter" idx="12"/>
          </p:nvPr>
        </p:nvSpPr>
        <p:spPr/>
        <p:txBody>
          <a:bodyPr/>
          <a:lstStyle>
            <a:lvl1pPr>
              <a:defRPr/>
            </a:lvl1pPr>
          </a:lstStyle>
          <a:p>
            <a:fld id="{687B70C7-023E-46C3-8217-3D45AEB633F3}" type="slidenum">
              <a:rPr lang="en-US" altLang="en-US"/>
              <a:pPr/>
              <a:t>‹#›</a:t>
            </a:fld>
            <a:endParaRPr lang="en-US" altLang="en-US"/>
          </a:p>
        </p:txBody>
      </p:sp>
    </p:spTree>
    <p:extLst>
      <p:ext uri="{BB962C8B-B14F-4D97-AF65-F5344CB8AC3E}">
        <p14:creationId xmlns:p14="http://schemas.microsoft.com/office/powerpoint/2010/main" val="4019766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FCCA2B-6E1B-476F-BB8A-D5189B0A271D}"/>
              </a:ext>
            </a:extLst>
          </p:cNvPr>
          <p:cNvSpPr>
            <a:spLocks noGrp="1"/>
          </p:cNvSpPr>
          <p:nvPr>
            <p:ph type="dt" sz="half" idx="10"/>
          </p:nvPr>
        </p:nvSpPr>
        <p:spPr/>
        <p:txBody>
          <a:bodyPr/>
          <a:lstStyle>
            <a:lvl1pPr>
              <a:defRPr/>
            </a:lvl1pPr>
          </a:lstStyle>
          <a:p>
            <a:pPr>
              <a:defRPr/>
            </a:pPr>
            <a:fld id="{E5561685-8066-415C-A4F0-1C1F26C35D87}" type="datetime1">
              <a:rPr lang="en-US"/>
              <a:pPr>
                <a:defRPr/>
              </a:pPr>
              <a:t>9/25/2018</a:t>
            </a:fld>
            <a:endParaRPr lang="en-US"/>
          </a:p>
        </p:txBody>
      </p:sp>
      <p:sp>
        <p:nvSpPr>
          <p:cNvPr id="5" name="Footer Placeholder 4">
            <a:extLst>
              <a:ext uri="{FF2B5EF4-FFF2-40B4-BE49-F238E27FC236}">
                <a16:creationId xmlns:a16="http://schemas.microsoft.com/office/drawing/2014/main" id="{311E9357-324B-4CCF-A42C-166927A4A4C0}"/>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1B29C66F-96C4-447B-B3E7-F9EF98ADE386}"/>
              </a:ext>
            </a:extLst>
          </p:cNvPr>
          <p:cNvSpPr>
            <a:spLocks noGrp="1"/>
          </p:cNvSpPr>
          <p:nvPr>
            <p:ph type="sldNum" sz="quarter" idx="12"/>
          </p:nvPr>
        </p:nvSpPr>
        <p:spPr/>
        <p:txBody>
          <a:bodyPr/>
          <a:lstStyle>
            <a:lvl1pPr>
              <a:defRPr/>
            </a:lvl1pPr>
          </a:lstStyle>
          <a:p>
            <a:fld id="{2D79320D-BBC8-426B-ACEF-C74F5C537EC2}" type="slidenum">
              <a:rPr lang="en-US" altLang="en-US"/>
              <a:pPr/>
              <a:t>‹#›</a:t>
            </a:fld>
            <a:endParaRPr lang="en-US" altLang="en-US"/>
          </a:p>
        </p:txBody>
      </p:sp>
    </p:spTree>
    <p:extLst>
      <p:ext uri="{BB962C8B-B14F-4D97-AF65-F5344CB8AC3E}">
        <p14:creationId xmlns:p14="http://schemas.microsoft.com/office/powerpoint/2010/main" val="412270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5475" y="617538"/>
            <a:ext cx="1968500" cy="5478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617538"/>
            <a:ext cx="5756275" cy="5478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1D55CD-873E-45E2-88A1-3E283213244B}"/>
              </a:ext>
            </a:extLst>
          </p:cNvPr>
          <p:cNvSpPr>
            <a:spLocks noGrp="1"/>
          </p:cNvSpPr>
          <p:nvPr>
            <p:ph type="dt" sz="half" idx="10"/>
          </p:nvPr>
        </p:nvSpPr>
        <p:spPr/>
        <p:txBody>
          <a:bodyPr/>
          <a:lstStyle>
            <a:lvl1pPr>
              <a:defRPr/>
            </a:lvl1pPr>
          </a:lstStyle>
          <a:p>
            <a:pPr>
              <a:defRPr/>
            </a:pPr>
            <a:fld id="{139AA634-936D-461F-9495-67CB65A197E3}" type="datetime1">
              <a:rPr lang="en-US"/>
              <a:pPr>
                <a:defRPr/>
              </a:pPr>
              <a:t>9/25/2018</a:t>
            </a:fld>
            <a:endParaRPr lang="en-US"/>
          </a:p>
        </p:txBody>
      </p:sp>
      <p:sp>
        <p:nvSpPr>
          <p:cNvPr id="5" name="Footer Placeholder 4">
            <a:extLst>
              <a:ext uri="{FF2B5EF4-FFF2-40B4-BE49-F238E27FC236}">
                <a16:creationId xmlns:a16="http://schemas.microsoft.com/office/drawing/2014/main" id="{048EDD83-3EC3-469C-98D8-801606B00B85}"/>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EC2BE78D-25DC-4BC7-92E1-08C5142F09B3}"/>
              </a:ext>
            </a:extLst>
          </p:cNvPr>
          <p:cNvSpPr>
            <a:spLocks noGrp="1"/>
          </p:cNvSpPr>
          <p:nvPr>
            <p:ph type="sldNum" sz="quarter" idx="12"/>
          </p:nvPr>
        </p:nvSpPr>
        <p:spPr/>
        <p:txBody>
          <a:bodyPr/>
          <a:lstStyle>
            <a:lvl1pPr>
              <a:defRPr/>
            </a:lvl1pPr>
          </a:lstStyle>
          <a:p>
            <a:fld id="{E091BF89-BEEF-4C2F-8EE7-4CBFDBFD31A2}" type="slidenum">
              <a:rPr lang="en-US" altLang="en-US"/>
              <a:pPr/>
              <a:t>‹#›</a:t>
            </a:fld>
            <a:endParaRPr lang="en-US" altLang="en-US"/>
          </a:p>
        </p:txBody>
      </p:sp>
    </p:spTree>
    <p:extLst>
      <p:ext uri="{BB962C8B-B14F-4D97-AF65-F5344CB8AC3E}">
        <p14:creationId xmlns:p14="http://schemas.microsoft.com/office/powerpoint/2010/main" val="281296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22F6B788-04DB-4561-B1D9-8AEF626BFBC8}"/>
              </a:ext>
            </a:extLst>
          </p:cNvPr>
          <p:cNvSpPr>
            <a:spLocks noGrp="1"/>
          </p:cNvSpPr>
          <p:nvPr>
            <p:ph type="dt" sz="half" idx="10"/>
          </p:nvPr>
        </p:nvSpPr>
        <p:spPr/>
        <p:txBody>
          <a:bodyPr/>
          <a:lstStyle>
            <a:lvl1pPr>
              <a:defRPr/>
            </a:lvl1pPr>
          </a:lstStyle>
          <a:p>
            <a:pPr>
              <a:defRPr/>
            </a:pPr>
            <a:fld id="{25B8271F-E5BB-4586-B449-D84A1F54CE0F}" type="datetime1">
              <a:rPr lang="en-US"/>
              <a:pPr>
                <a:defRPr/>
              </a:pPr>
              <a:t>9/25/2018</a:t>
            </a:fld>
            <a:endParaRPr lang="en-US"/>
          </a:p>
        </p:txBody>
      </p:sp>
      <p:sp>
        <p:nvSpPr>
          <p:cNvPr id="5" name="Footer Placeholder 4">
            <a:extLst>
              <a:ext uri="{FF2B5EF4-FFF2-40B4-BE49-F238E27FC236}">
                <a16:creationId xmlns:a16="http://schemas.microsoft.com/office/drawing/2014/main" id="{C0935082-11C3-490B-9281-DCB03394A489}"/>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6" name="Slide Number Placeholder 5">
            <a:extLst>
              <a:ext uri="{FF2B5EF4-FFF2-40B4-BE49-F238E27FC236}">
                <a16:creationId xmlns:a16="http://schemas.microsoft.com/office/drawing/2014/main" id="{224C6420-0FB9-465A-9C82-1B2FBA50B969}"/>
              </a:ext>
            </a:extLst>
          </p:cNvPr>
          <p:cNvSpPr>
            <a:spLocks noGrp="1"/>
          </p:cNvSpPr>
          <p:nvPr>
            <p:ph type="sldNum" sz="quarter" idx="12"/>
          </p:nvPr>
        </p:nvSpPr>
        <p:spPr/>
        <p:txBody>
          <a:bodyPr/>
          <a:lstStyle>
            <a:lvl1pPr>
              <a:defRPr/>
            </a:lvl1pPr>
          </a:lstStyle>
          <a:p>
            <a:fld id="{1233E746-A3A2-481E-9E49-6DF52E007D3C}" type="slidenum">
              <a:rPr lang="en-US" altLang="en-US"/>
              <a:pPr/>
              <a:t>‹#›</a:t>
            </a:fld>
            <a:endParaRPr lang="en-US" altLang="en-US"/>
          </a:p>
        </p:txBody>
      </p:sp>
    </p:spTree>
    <p:extLst>
      <p:ext uri="{BB962C8B-B14F-4D97-AF65-F5344CB8AC3E}">
        <p14:creationId xmlns:p14="http://schemas.microsoft.com/office/powerpoint/2010/main" val="122128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FACE60-317D-42DB-88F3-BA9731843C17}"/>
              </a:ext>
            </a:extLst>
          </p:cNvPr>
          <p:cNvSpPr>
            <a:spLocks noGrp="1"/>
          </p:cNvSpPr>
          <p:nvPr>
            <p:ph type="dt" sz="half" idx="10"/>
          </p:nvPr>
        </p:nvSpPr>
        <p:spPr/>
        <p:txBody>
          <a:bodyPr/>
          <a:lstStyle>
            <a:lvl1pPr>
              <a:defRPr/>
            </a:lvl1pPr>
          </a:lstStyle>
          <a:p>
            <a:pPr>
              <a:defRPr/>
            </a:pPr>
            <a:fld id="{8B80E8B7-090A-4F35-BDFF-7A9B75E954A3}" type="datetime1">
              <a:rPr lang="en-US"/>
              <a:pPr>
                <a:defRPr/>
              </a:pPr>
              <a:t>9/25/2018</a:t>
            </a:fld>
            <a:endParaRPr lang="en-US"/>
          </a:p>
        </p:txBody>
      </p:sp>
      <p:sp>
        <p:nvSpPr>
          <p:cNvPr id="6" name="Footer Placeholder 5">
            <a:extLst>
              <a:ext uri="{FF2B5EF4-FFF2-40B4-BE49-F238E27FC236}">
                <a16:creationId xmlns:a16="http://schemas.microsoft.com/office/drawing/2014/main" id="{C6CEF398-51A9-4AA5-8D63-F8CBBEB016DF}"/>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7" name="Slide Number Placeholder 6">
            <a:extLst>
              <a:ext uri="{FF2B5EF4-FFF2-40B4-BE49-F238E27FC236}">
                <a16:creationId xmlns:a16="http://schemas.microsoft.com/office/drawing/2014/main" id="{247F9D0F-A333-4D9A-8D86-791F905A9169}"/>
              </a:ext>
            </a:extLst>
          </p:cNvPr>
          <p:cNvSpPr>
            <a:spLocks noGrp="1"/>
          </p:cNvSpPr>
          <p:nvPr>
            <p:ph type="sldNum" sz="quarter" idx="12"/>
          </p:nvPr>
        </p:nvSpPr>
        <p:spPr/>
        <p:txBody>
          <a:bodyPr/>
          <a:lstStyle>
            <a:lvl1pPr>
              <a:defRPr/>
            </a:lvl1pPr>
          </a:lstStyle>
          <a:p>
            <a:fld id="{67BB5A90-E3F1-470E-8727-2FAA3C92901A}" type="slidenum">
              <a:rPr lang="en-US" altLang="en-US"/>
              <a:pPr/>
              <a:t>‹#›</a:t>
            </a:fld>
            <a:endParaRPr lang="en-US" altLang="en-US"/>
          </a:p>
        </p:txBody>
      </p:sp>
    </p:spTree>
    <p:extLst>
      <p:ext uri="{BB962C8B-B14F-4D97-AF65-F5344CB8AC3E}">
        <p14:creationId xmlns:p14="http://schemas.microsoft.com/office/powerpoint/2010/main" val="3058685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A3CAB3-B200-4313-87D8-357AB16CF1EB}"/>
              </a:ext>
            </a:extLst>
          </p:cNvPr>
          <p:cNvSpPr>
            <a:spLocks noGrp="1"/>
          </p:cNvSpPr>
          <p:nvPr>
            <p:ph type="dt" sz="half" idx="10"/>
          </p:nvPr>
        </p:nvSpPr>
        <p:spPr/>
        <p:txBody>
          <a:bodyPr/>
          <a:lstStyle>
            <a:lvl1pPr>
              <a:defRPr/>
            </a:lvl1pPr>
          </a:lstStyle>
          <a:p>
            <a:pPr>
              <a:defRPr/>
            </a:pPr>
            <a:fld id="{802028ED-C5C8-4348-90FF-B332C6813A55}" type="datetime1">
              <a:rPr lang="en-US"/>
              <a:pPr>
                <a:defRPr/>
              </a:pPr>
              <a:t>9/25/2018</a:t>
            </a:fld>
            <a:endParaRPr lang="en-US"/>
          </a:p>
        </p:txBody>
      </p:sp>
      <p:sp>
        <p:nvSpPr>
          <p:cNvPr id="8" name="Footer Placeholder 7">
            <a:extLst>
              <a:ext uri="{FF2B5EF4-FFF2-40B4-BE49-F238E27FC236}">
                <a16:creationId xmlns:a16="http://schemas.microsoft.com/office/drawing/2014/main" id="{D58DD797-779C-4835-B975-E11B95747623}"/>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9" name="Slide Number Placeholder 8">
            <a:extLst>
              <a:ext uri="{FF2B5EF4-FFF2-40B4-BE49-F238E27FC236}">
                <a16:creationId xmlns:a16="http://schemas.microsoft.com/office/drawing/2014/main" id="{E4D50235-F21E-478D-9FF2-332409C3EAE6}"/>
              </a:ext>
            </a:extLst>
          </p:cNvPr>
          <p:cNvSpPr>
            <a:spLocks noGrp="1"/>
          </p:cNvSpPr>
          <p:nvPr>
            <p:ph type="sldNum" sz="quarter" idx="12"/>
          </p:nvPr>
        </p:nvSpPr>
        <p:spPr/>
        <p:txBody>
          <a:bodyPr/>
          <a:lstStyle>
            <a:lvl1pPr>
              <a:defRPr/>
            </a:lvl1pPr>
          </a:lstStyle>
          <a:p>
            <a:fld id="{9683726A-F74C-4A59-8025-2C59E46F7089}" type="slidenum">
              <a:rPr lang="en-US" altLang="en-US"/>
              <a:pPr/>
              <a:t>‹#›</a:t>
            </a:fld>
            <a:endParaRPr lang="en-US" altLang="en-US"/>
          </a:p>
        </p:txBody>
      </p:sp>
    </p:spTree>
    <p:extLst>
      <p:ext uri="{BB962C8B-B14F-4D97-AF65-F5344CB8AC3E}">
        <p14:creationId xmlns:p14="http://schemas.microsoft.com/office/powerpoint/2010/main" val="311909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D20730-D863-428F-85D4-F37D84D5FC43}"/>
              </a:ext>
            </a:extLst>
          </p:cNvPr>
          <p:cNvSpPr>
            <a:spLocks noGrp="1"/>
          </p:cNvSpPr>
          <p:nvPr>
            <p:ph type="dt" sz="half" idx="10"/>
          </p:nvPr>
        </p:nvSpPr>
        <p:spPr/>
        <p:txBody>
          <a:bodyPr/>
          <a:lstStyle>
            <a:lvl1pPr>
              <a:defRPr/>
            </a:lvl1pPr>
          </a:lstStyle>
          <a:p>
            <a:pPr>
              <a:defRPr/>
            </a:pPr>
            <a:fld id="{BEFC2C5C-E10D-4AA5-AE0A-7621CC376498}" type="datetime1">
              <a:rPr lang="en-US"/>
              <a:pPr>
                <a:defRPr/>
              </a:pPr>
              <a:t>9/25/2018</a:t>
            </a:fld>
            <a:endParaRPr lang="en-US"/>
          </a:p>
        </p:txBody>
      </p:sp>
      <p:sp>
        <p:nvSpPr>
          <p:cNvPr id="4" name="Footer Placeholder 3">
            <a:extLst>
              <a:ext uri="{FF2B5EF4-FFF2-40B4-BE49-F238E27FC236}">
                <a16:creationId xmlns:a16="http://schemas.microsoft.com/office/drawing/2014/main" id="{936BA0E6-F117-4222-AEA6-3876C0816607}"/>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5" name="Slide Number Placeholder 4">
            <a:extLst>
              <a:ext uri="{FF2B5EF4-FFF2-40B4-BE49-F238E27FC236}">
                <a16:creationId xmlns:a16="http://schemas.microsoft.com/office/drawing/2014/main" id="{156C5796-BFE5-488E-824A-D67D9C063EF0}"/>
              </a:ext>
            </a:extLst>
          </p:cNvPr>
          <p:cNvSpPr>
            <a:spLocks noGrp="1"/>
          </p:cNvSpPr>
          <p:nvPr>
            <p:ph type="sldNum" sz="quarter" idx="12"/>
          </p:nvPr>
        </p:nvSpPr>
        <p:spPr/>
        <p:txBody>
          <a:bodyPr/>
          <a:lstStyle>
            <a:lvl1pPr>
              <a:defRPr/>
            </a:lvl1pPr>
          </a:lstStyle>
          <a:p>
            <a:fld id="{E17D21A0-0C1D-409B-B2FC-CB257376FDA7}" type="slidenum">
              <a:rPr lang="en-US" altLang="en-US"/>
              <a:pPr/>
              <a:t>‹#›</a:t>
            </a:fld>
            <a:endParaRPr lang="en-US" altLang="en-US"/>
          </a:p>
        </p:txBody>
      </p:sp>
    </p:spTree>
    <p:extLst>
      <p:ext uri="{BB962C8B-B14F-4D97-AF65-F5344CB8AC3E}">
        <p14:creationId xmlns:p14="http://schemas.microsoft.com/office/powerpoint/2010/main" val="4092972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E3712F-538E-4723-8A18-0F85E0D4D383}"/>
              </a:ext>
            </a:extLst>
          </p:cNvPr>
          <p:cNvSpPr>
            <a:spLocks noGrp="1"/>
          </p:cNvSpPr>
          <p:nvPr>
            <p:ph type="dt" sz="half" idx="10"/>
          </p:nvPr>
        </p:nvSpPr>
        <p:spPr/>
        <p:txBody>
          <a:bodyPr/>
          <a:lstStyle>
            <a:lvl1pPr>
              <a:defRPr/>
            </a:lvl1pPr>
          </a:lstStyle>
          <a:p>
            <a:pPr>
              <a:defRPr/>
            </a:pPr>
            <a:fld id="{7D4AB86A-0F17-4F5C-AB1A-92AD214E656F}" type="datetime1">
              <a:rPr lang="en-US"/>
              <a:pPr>
                <a:defRPr/>
              </a:pPr>
              <a:t>9/25/2018</a:t>
            </a:fld>
            <a:endParaRPr lang="en-US"/>
          </a:p>
        </p:txBody>
      </p:sp>
      <p:sp>
        <p:nvSpPr>
          <p:cNvPr id="3" name="Footer Placeholder 2">
            <a:extLst>
              <a:ext uri="{FF2B5EF4-FFF2-40B4-BE49-F238E27FC236}">
                <a16:creationId xmlns:a16="http://schemas.microsoft.com/office/drawing/2014/main" id="{CE643BB5-E132-43E5-B162-5D8DABCFA7F3}"/>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4" name="Slide Number Placeholder 3">
            <a:extLst>
              <a:ext uri="{FF2B5EF4-FFF2-40B4-BE49-F238E27FC236}">
                <a16:creationId xmlns:a16="http://schemas.microsoft.com/office/drawing/2014/main" id="{F5FE40D8-2D00-4EE1-9D3F-D6117B35821A}"/>
              </a:ext>
            </a:extLst>
          </p:cNvPr>
          <p:cNvSpPr>
            <a:spLocks noGrp="1"/>
          </p:cNvSpPr>
          <p:nvPr>
            <p:ph type="sldNum" sz="quarter" idx="12"/>
          </p:nvPr>
        </p:nvSpPr>
        <p:spPr/>
        <p:txBody>
          <a:bodyPr/>
          <a:lstStyle>
            <a:lvl1pPr>
              <a:defRPr/>
            </a:lvl1pPr>
          </a:lstStyle>
          <a:p>
            <a:fld id="{5D884801-301D-4CC0-A5E8-465FF01918EE}" type="slidenum">
              <a:rPr lang="en-US" altLang="en-US"/>
              <a:pPr/>
              <a:t>‹#›</a:t>
            </a:fld>
            <a:endParaRPr lang="en-US" altLang="en-US"/>
          </a:p>
        </p:txBody>
      </p:sp>
    </p:spTree>
    <p:extLst>
      <p:ext uri="{BB962C8B-B14F-4D97-AF65-F5344CB8AC3E}">
        <p14:creationId xmlns:p14="http://schemas.microsoft.com/office/powerpoint/2010/main" val="385926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C4DD34EF-2BB5-4AFF-87DC-4A6F2A44EA17}"/>
              </a:ext>
            </a:extLst>
          </p:cNvPr>
          <p:cNvSpPr>
            <a:spLocks noGrp="1"/>
          </p:cNvSpPr>
          <p:nvPr>
            <p:ph type="dt" sz="half" idx="10"/>
          </p:nvPr>
        </p:nvSpPr>
        <p:spPr/>
        <p:txBody>
          <a:bodyPr/>
          <a:lstStyle>
            <a:lvl1pPr>
              <a:defRPr/>
            </a:lvl1pPr>
          </a:lstStyle>
          <a:p>
            <a:pPr>
              <a:defRPr/>
            </a:pPr>
            <a:fld id="{F0348BF8-C786-4952-A487-EC5862EE5A67}" type="datetime1">
              <a:rPr lang="en-US"/>
              <a:pPr>
                <a:defRPr/>
              </a:pPr>
              <a:t>9/25/2018</a:t>
            </a:fld>
            <a:endParaRPr lang="en-US"/>
          </a:p>
        </p:txBody>
      </p:sp>
      <p:sp>
        <p:nvSpPr>
          <p:cNvPr id="6" name="Footer Placeholder 5">
            <a:extLst>
              <a:ext uri="{FF2B5EF4-FFF2-40B4-BE49-F238E27FC236}">
                <a16:creationId xmlns:a16="http://schemas.microsoft.com/office/drawing/2014/main" id="{3D561EFB-6A7B-4BEA-A68C-6B53F7F268C6}"/>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7" name="Slide Number Placeholder 6">
            <a:extLst>
              <a:ext uri="{FF2B5EF4-FFF2-40B4-BE49-F238E27FC236}">
                <a16:creationId xmlns:a16="http://schemas.microsoft.com/office/drawing/2014/main" id="{F180B04D-0FC7-48AC-8C58-0F670971F3FD}"/>
              </a:ext>
            </a:extLst>
          </p:cNvPr>
          <p:cNvSpPr>
            <a:spLocks noGrp="1"/>
          </p:cNvSpPr>
          <p:nvPr>
            <p:ph type="sldNum" sz="quarter" idx="12"/>
          </p:nvPr>
        </p:nvSpPr>
        <p:spPr/>
        <p:txBody>
          <a:bodyPr/>
          <a:lstStyle>
            <a:lvl1pPr>
              <a:defRPr/>
            </a:lvl1pPr>
          </a:lstStyle>
          <a:p>
            <a:fld id="{CCD1694F-C61B-4CFE-9068-0F68DDC10031}" type="slidenum">
              <a:rPr lang="en-US" altLang="en-US"/>
              <a:pPr/>
              <a:t>‹#›</a:t>
            </a:fld>
            <a:endParaRPr lang="en-US" altLang="en-US"/>
          </a:p>
        </p:txBody>
      </p:sp>
    </p:spTree>
    <p:extLst>
      <p:ext uri="{BB962C8B-B14F-4D97-AF65-F5344CB8AC3E}">
        <p14:creationId xmlns:p14="http://schemas.microsoft.com/office/powerpoint/2010/main" val="312696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E4BFA2C-157E-417E-8BF4-D8EC33D6405F}"/>
              </a:ext>
            </a:extLst>
          </p:cNvPr>
          <p:cNvSpPr>
            <a:spLocks noGrp="1"/>
          </p:cNvSpPr>
          <p:nvPr>
            <p:ph type="dt" sz="half" idx="10"/>
          </p:nvPr>
        </p:nvSpPr>
        <p:spPr/>
        <p:txBody>
          <a:bodyPr/>
          <a:lstStyle>
            <a:lvl1pPr>
              <a:defRPr/>
            </a:lvl1pPr>
          </a:lstStyle>
          <a:p>
            <a:pPr>
              <a:defRPr/>
            </a:pPr>
            <a:fld id="{6D6A1558-02C7-4761-953B-2119661AAAB1}" type="datetime1">
              <a:rPr lang="en-US"/>
              <a:pPr>
                <a:defRPr/>
              </a:pPr>
              <a:t>9/25/2018</a:t>
            </a:fld>
            <a:endParaRPr lang="en-US"/>
          </a:p>
        </p:txBody>
      </p:sp>
      <p:sp>
        <p:nvSpPr>
          <p:cNvPr id="6" name="Footer Placeholder 5">
            <a:extLst>
              <a:ext uri="{FF2B5EF4-FFF2-40B4-BE49-F238E27FC236}">
                <a16:creationId xmlns:a16="http://schemas.microsoft.com/office/drawing/2014/main" id="{B40BBBE1-EB37-43C3-BDA1-0AB726B0494B}"/>
              </a:ext>
            </a:extLst>
          </p:cNvPr>
          <p:cNvSpPr>
            <a:spLocks noGrp="1"/>
          </p:cNvSpPr>
          <p:nvPr>
            <p:ph type="ftr" sz="quarter" idx="11"/>
          </p:nvPr>
        </p:nvSpPr>
        <p:spPr/>
        <p:txBody>
          <a:bodyPr/>
          <a:lstStyle>
            <a:lvl1pPr>
              <a:defRPr/>
            </a:lvl1pPr>
          </a:lstStyle>
          <a:p>
            <a:pPr>
              <a:defRPr/>
            </a:pPr>
            <a:r>
              <a:rPr lang="en-US"/>
              <a:t>http://numericalmethods.eng.usf.edu</a:t>
            </a:r>
          </a:p>
        </p:txBody>
      </p:sp>
      <p:sp>
        <p:nvSpPr>
          <p:cNvPr id="7" name="Slide Number Placeholder 6">
            <a:extLst>
              <a:ext uri="{FF2B5EF4-FFF2-40B4-BE49-F238E27FC236}">
                <a16:creationId xmlns:a16="http://schemas.microsoft.com/office/drawing/2014/main" id="{51D48854-1161-41AA-8BE2-FD8D67450575}"/>
              </a:ext>
            </a:extLst>
          </p:cNvPr>
          <p:cNvSpPr>
            <a:spLocks noGrp="1"/>
          </p:cNvSpPr>
          <p:nvPr>
            <p:ph type="sldNum" sz="quarter" idx="12"/>
          </p:nvPr>
        </p:nvSpPr>
        <p:spPr/>
        <p:txBody>
          <a:bodyPr/>
          <a:lstStyle>
            <a:lvl1pPr>
              <a:defRPr/>
            </a:lvl1pPr>
          </a:lstStyle>
          <a:p>
            <a:fld id="{E85560F5-FEA2-4704-B8DB-3FF4A4FF77AB}" type="slidenum">
              <a:rPr lang="en-US" altLang="en-US"/>
              <a:pPr/>
              <a:t>‹#›</a:t>
            </a:fld>
            <a:endParaRPr lang="en-US" altLang="en-US"/>
          </a:p>
        </p:txBody>
      </p:sp>
    </p:spTree>
    <p:extLst>
      <p:ext uri="{BB962C8B-B14F-4D97-AF65-F5344CB8AC3E}">
        <p14:creationId xmlns:p14="http://schemas.microsoft.com/office/powerpoint/2010/main" val="286654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9FEFF"/>
            </a:gs>
            <a:gs pos="100000">
              <a:srgbClr val="E9FEFF"/>
            </a:gs>
          </a:gsLst>
          <a:lin ang="5400000" scaled="1"/>
        </a:gradFill>
        <a:effectLst/>
      </p:bgPr>
    </p:bg>
    <p:spTree>
      <p:nvGrpSpPr>
        <p:cNvPr id="1" name=""/>
        <p:cNvGrpSpPr/>
        <p:nvPr/>
      </p:nvGrpSpPr>
      <p:grpSpPr>
        <a:xfrm>
          <a:off x="0" y="0"/>
          <a:ext cx="0" cy="0"/>
          <a:chOff x="0" y="0"/>
          <a:chExt cx="0" cy="0"/>
        </a:xfrm>
      </p:grpSpPr>
      <p:grpSp>
        <p:nvGrpSpPr>
          <p:cNvPr id="12290" name="Group 1026">
            <a:extLst>
              <a:ext uri="{FF2B5EF4-FFF2-40B4-BE49-F238E27FC236}">
                <a16:creationId xmlns:a16="http://schemas.microsoft.com/office/drawing/2014/main" id="{A5148B16-09AD-4311-9C9D-3941D287B9DB}"/>
              </a:ext>
            </a:extLst>
          </p:cNvPr>
          <p:cNvGrpSpPr>
            <a:grpSpLocks/>
          </p:cNvGrpSpPr>
          <p:nvPr/>
        </p:nvGrpSpPr>
        <p:grpSpPr bwMode="auto">
          <a:xfrm>
            <a:off x="0" y="2438400"/>
            <a:ext cx="9009063" cy="1052513"/>
            <a:chOff x="0" y="1536"/>
            <a:chExt cx="5675" cy="663"/>
          </a:xfrm>
        </p:grpSpPr>
        <p:grpSp>
          <p:nvGrpSpPr>
            <p:cNvPr id="12296" name="Group 1027">
              <a:extLst>
                <a:ext uri="{FF2B5EF4-FFF2-40B4-BE49-F238E27FC236}">
                  <a16:creationId xmlns:a16="http://schemas.microsoft.com/office/drawing/2014/main" id="{1A32BD47-F139-4D47-8E36-EE8EE020C299}"/>
                </a:ext>
              </a:extLst>
            </p:cNvPr>
            <p:cNvGrpSpPr>
              <a:grpSpLocks/>
            </p:cNvGrpSpPr>
            <p:nvPr/>
          </p:nvGrpSpPr>
          <p:grpSpPr bwMode="auto">
            <a:xfrm>
              <a:off x="185" y="1604"/>
              <a:ext cx="449" cy="299"/>
              <a:chOff x="720" y="336"/>
              <a:chExt cx="624" cy="432"/>
            </a:xfrm>
          </p:grpSpPr>
          <p:sp>
            <p:nvSpPr>
              <p:cNvPr id="22" name="Rectangle 1028">
                <a:extLst>
                  <a:ext uri="{FF2B5EF4-FFF2-40B4-BE49-F238E27FC236}">
                    <a16:creationId xmlns:a16="http://schemas.microsoft.com/office/drawing/2014/main" id="{BC4CA9F7-8B4C-4EAD-B377-EE98F6D0C3D6}"/>
                  </a:ext>
                </a:extLst>
              </p:cNvPr>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23" name="Rectangle 1029">
                <a:extLst>
                  <a:ext uri="{FF2B5EF4-FFF2-40B4-BE49-F238E27FC236}">
                    <a16:creationId xmlns:a16="http://schemas.microsoft.com/office/drawing/2014/main" id="{EBF81470-A0EC-483F-A480-92A992BA4640}"/>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12297" name="Group 1030">
              <a:extLst>
                <a:ext uri="{FF2B5EF4-FFF2-40B4-BE49-F238E27FC236}">
                  <a16:creationId xmlns:a16="http://schemas.microsoft.com/office/drawing/2014/main" id="{3E1243C3-DFFB-4637-9745-565FBDC68CB1}"/>
                </a:ext>
              </a:extLst>
            </p:cNvPr>
            <p:cNvGrpSpPr>
              <a:grpSpLocks/>
            </p:cNvGrpSpPr>
            <p:nvPr/>
          </p:nvGrpSpPr>
          <p:grpSpPr bwMode="auto">
            <a:xfrm>
              <a:off x="263" y="1870"/>
              <a:ext cx="466" cy="299"/>
              <a:chOff x="912" y="2640"/>
              <a:chExt cx="672" cy="432"/>
            </a:xfrm>
          </p:grpSpPr>
          <p:sp>
            <p:nvSpPr>
              <p:cNvPr id="20" name="Rectangle 1031">
                <a:extLst>
                  <a:ext uri="{FF2B5EF4-FFF2-40B4-BE49-F238E27FC236}">
                    <a16:creationId xmlns:a16="http://schemas.microsoft.com/office/drawing/2014/main" id="{953FF8E1-37C1-4E5E-A751-81D77E606FAE}"/>
                  </a:ext>
                </a:extLst>
              </p:cNvPr>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1" name="Rectangle 1032">
                <a:extLst>
                  <a:ext uri="{FF2B5EF4-FFF2-40B4-BE49-F238E27FC236}">
                    <a16:creationId xmlns:a16="http://schemas.microsoft.com/office/drawing/2014/main" id="{53C4FEE2-6CAF-4951-BC95-F340428FB2FE}"/>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7" name="Rectangle 1033">
              <a:extLst>
                <a:ext uri="{FF2B5EF4-FFF2-40B4-BE49-F238E27FC236}">
                  <a16:creationId xmlns:a16="http://schemas.microsoft.com/office/drawing/2014/main" id="{FA2F97C8-05FD-4ABE-94F8-0307893B2269}"/>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18" name="Rectangle 1034">
              <a:extLst>
                <a:ext uri="{FF2B5EF4-FFF2-40B4-BE49-F238E27FC236}">
                  <a16:creationId xmlns:a16="http://schemas.microsoft.com/office/drawing/2014/main" id="{7766B3D4-C0F9-4CE9-8051-7352C710EB1D}"/>
                </a:ext>
              </a:extLst>
            </p:cNvPr>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9" name="Rectangle 1035">
              <a:extLst>
                <a:ext uri="{FF2B5EF4-FFF2-40B4-BE49-F238E27FC236}">
                  <a16:creationId xmlns:a16="http://schemas.microsoft.com/office/drawing/2014/main" id="{FEE5F2A0-9C94-48B3-8200-E44740432D3E}"/>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2291" name="Rectangle 9">
            <a:extLst>
              <a:ext uri="{FF2B5EF4-FFF2-40B4-BE49-F238E27FC236}">
                <a16:creationId xmlns:a16="http://schemas.microsoft.com/office/drawing/2014/main" id="{18D9A014-9857-499F-A41C-AF82F1E6F25F}"/>
              </a:ext>
            </a:extLst>
          </p:cNvPr>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2292" name="Rectangle 10">
            <a:extLst>
              <a:ext uri="{FF2B5EF4-FFF2-40B4-BE49-F238E27FC236}">
                <a16:creationId xmlns:a16="http://schemas.microsoft.com/office/drawing/2014/main" id="{039B1C15-9D4D-41CE-BD2A-E6E821F8264B}"/>
              </a:ext>
            </a:extLst>
          </p:cNvPr>
          <p:cNvSpPr>
            <a:spLocks noGrp="1" noChangeArrowheads="1"/>
          </p:cNvSpPr>
          <p:nvPr>
            <p:ph type="body" idx="1"/>
          </p:nvPr>
        </p:nvSpPr>
        <p:spPr bwMode="auto">
          <a:xfrm>
            <a:off x="1066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Rectangle 1038">
            <a:extLst>
              <a:ext uri="{FF2B5EF4-FFF2-40B4-BE49-F238E27FC236}">
                <a16:creationId xmlns:a16="http://schemas.microsoft.com/office/drawing/2014/main" id="{96B4DB99-E832-4F32-9BC6-A91A302D527B}"/>
              </a:ext>
            </a:extLst>
          </p:cNvPr>
          <p:cNvSpPr>
            <a:spLocks noGrp="1" noChangeArrowheads="1"/>
          </p:cNvSpPr>
          <p:nvPr>
            <p:ph type="dt" sz="half" idx="2"/>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a:solidFill>
                  <a:schemeClr val="bg2"/>
                </a:solidFill>
                <a:latin typeface="+mn-lt"/>
              </a:defRPr>
            </a:lvl1pPr>
          </a:lstStyle>
          <a:p>
            <a:pPr>
              <a:defRPr/>
            </a:pPr>
            <a:fld id="{937731D3-882A-44B1-BFC1-B1AD82246FE5}" type="datetime1">
              <a:rPr lang="en-US"/>
              <a:pPr>
                <a:defRPr/>
              </a:pPr>
              <a:t>9/25/2018</a:t>
            </a:fld>
            <a:endParaRPr lang="en-US"/>
          </a:p>
        </p:txBody>
      </p:sp>
      <p:sp>
        <p:nvSpPr>
          <p:cNvPr id="25" name="Rectangle 1039">
            <a:extLst>
              <a:ext uri="{FF2B5EF4-FFF2-40B4-BE49-F238E27FC236}">
                <a16:creationId xmlns:a16="http://schemas.microsoft.com/office/drawing/2014/main" id="{56A7AFF6-987D-4845-9042-3BB3886DE057}"/>
              </a:ext>
            </a:extLst>
          </p:cNvPr>
          <p:cNvSpPr>
            <a:spLocks noGrp="1" noChangeArrowheads="1"/>
          </p:cNvSpPr>
          <p:nvPr>
            <p:ph type="ftr" sz="quarter" idx="3"/>
          </p:nvPr>
        </p:nvSpPr>
        <p:spPr bwMode="auto">
          <a:xfrm>
            <a:off x="34290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chemeClr val="bg2"/>
                </a:solidFill>
                <a:latin typeface="+mn-lt"/>
              </a:defRPr>
            </a:lvl1pPr>
          </a:lstStyle>
          <a:p>
            <a:pPr>
              <a:defRPr/>
            </a:pPr>
            <a:r>
              <a:rPr lang="en-US"/>
              <a:t>http://numericalmethods.eng.usf.edu</a:t>
            </a:r>
          </a:p>
        </p:txBody>
      </p:sp>
      <p:sp>
        <p:nvSpPr>
          <p:cNvPr id="26" name="Rectangle 1040">
            <a:extLst>
              <a:ext uri="{FF2B5EF4-FFF2-40B4-BE49-F238E27FC236}">
                <a16:creationId xmlns:a16="http://schemas.microsoft.com/office/drawing/2014/main" id="{63E4B1B2-C247-4862-895A-C3593E426E7B}"/>
              </a:ext>
            </a:extLst>
          </p:cNvPr>
          <p:cNvSpPr>
            <a:spLocks noGrp="1" noChangeArrowheads="1"/>
          </p:cNvSpPr>
          <p:nvPr>
            <p:ph type="sldNum" sz="quarter" idx="4"/>
          </p:nvPr>
        </p:nvSpPr>
        <p:spPr bwMode="auto">
          <a:xfrm>
            <a:off x="68580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a:solidFill>
                  <a:schemeClr val="bg2"/>
                </a:solidFill>
              </a:defRPr>
            </a:lvl1pPr>
          </a:lstStyle>
          <a:p>
            <a:fld id="{79BB6849-E950-473B-AA7B-FFEBCF3055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eaLnBrk="0" fontAlgn="base" hangingPunct="0">
        <a:spcBef>
          <a:spcPct val="0"/>
        </a:spcBef>
        <a:spcAft>
          <a:spcPct val="0"/>
        </a:spcAft>
        <a:defRPr sz="4400">
          <a:solidFill>
            <a:schemeClr val="tx2"/>
          </a:solidFill>
          <a:latin typeface="Tahoma" charset="0"/>
        </a:defRPr>
      </a:lvl6pPr>
      <a:lvl7pPr marL="914400" algn="ctr" rtl="0" eaLnBrk="0" fontAlgn="base" hangingPunct="0">
        <a:spcBef>
          <a:spcPct val="0"/>
        </a:spcBef>
        <a:spcAft>
          <a:spcPct val="0"/>
        </a:spcAft>
        <a:defRPr sz="4400">
          <a:solidFill>
            <a:schemeClr val="tx2"/>
          </a:solidFill>
          <a:latin typeface="Tahoma" charset="0"/>
        </a:defRPr>
      </a:lvl7pPr>
      <a:lvl8pPr marL="1371600" algn="ctr" rtl="0" eaLnBrk="0" fontAlgn="base" hangingPunct="0">
        <a:spcBef>
          <a:spcPct val="0"/>
        </a:spcBef>
        <a:spcAft>
          <a:spcPct val="0"/>
        </a:spcAft>
        <a:defRPr sz="4400">
          <a:solidFill>
            <a:schemeClr val="tx2"/>
          </a:solidFill>
          <a:latin typeface="Tahoma" charset="0"/>
        </a:defRPr>
      </a:lvl8pPr>
      <a:lvl9pPr marL="1828800" algn="ctr" rtl="0" eaLnBrk="0" fontAlgn="base" hangingPunct="0">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5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5000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55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5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5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5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5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9FEFF"/>
            </a:gs>
            <a:gs pos="100000">
              <a:srgbClr val="E9FEFF"/>
            </a:gs>
          </a:gsLst>
          <a:lin ang="5400000" scaled="1"/>
        </a:gradFill>
        <a:effectLst/>
      </p:bgPr>
    </p:bg>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4DD9F22D-2070-4309-A324-3A44A77E5061}"/>
              </a:ext>
            </a:extLst>
          </p:cNvPr>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defRPr/>
            </a:pPr>
            <a:endParaRPr kumimoji="1" lang="en-US"/>
          </a:p>
        </p:txBody>
      </p:sp>
      <p:sp>
        <p:nvSpPr>
          <p:cNvPr id="171011" name="Rectangle 3">
            <a:extLst>
              <a:ext uri="{FF2B5EF4-FFF2-40B4-BE49-F238E27FC236}">
                <a16:creationId xmlns:a16="http://schemas.microsoft.com/office/drawing/2014/main" id="{7441BFDA-36C5-4141-A249-EC595DF3E88D}"/>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kumimoji="1" lang="en-US"/>
          </a:p>
        </p:txBody>
      </p:sp>
      <p:sp>
        <p:nvSpPr>
          <p:cNvPr id="171012" name="Rectangle 4">
            <a:extLst>
              <a:ext uri="{FF2B5EF4-FFF2-40B4-BE49-F238E27FC236}">
                <a16:creationId xmlns:a16="http://schemas.microsoft.com/office/drawing/2014/main" id="{C5FF4F93-A2E7-46FF-82D6-3D70AB7D0ECA}"/>
              </a:ext>
            </a:extLst>
          </p:cNvPr>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defRPr/>
            </a:pPr>
            <a:endParaRPr kumimoji="1" lang="en-US"/>
          </a:p>
        </p:txBody>
      </p:sp>
      <p:sp>
        <p:nvSpPr>
          <p:cNvPr id="171013" name="Rectangle 5">
            <a:extLst>
              <a:ext uri="{FF2B5EF4-FFF2-40B4-BE49-F238E27FC236}">
                <a16:creationId xmlns:a16="http://schemas.microsoft.com/office/drawing/2014/main" id="{A99B8E16-9288-45E1-B45C-05EAB2449C09}"/>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kumimoji="1" lang="en-US"/>
          </a:p>
        </p:txBody>
      </p:sp>
      <p:sp>
        <p:nvSpPr>
          <p:cNvPr id="171014" name="Rectangle 6">
            <a:extLst>
              <a:ext uri="{FF2B5EF4-FFF2-40B4-BE49-F238E27FC236}">
                <a16:creationId xmlns:a16="http://schemas.microsoft.com/office/drawing/2014/main" id="{37C401F4-E4C6-4CED-A4F6-717BFA004088}"/>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kumimoji="1" lang="en-US"/>
          </a:p>
        </p:txBody>
      </p:sp>
      <p:sp>
        <p:nvSpPr>
          <p:cNvPr id="171015" name="Rectangle 7">
            <a:extLst>
              <a:ext uri="{FF2B5EF4-FFF2-40B4-BE49-F238E27FC236}">
                <a16:creationId xmlns:a16="http://schemas.microsoft.com/office/drawing/2014/main" id="{0BD919DD-147E-444A-AC69-C8A43B176359}"/>
              </a:ext>
            </a:extLst>
          </p:cNvPr>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defRPr/>
            </a:pPr>
            <a:endParaRPr kumimoji="1" lang="en-US"/>
          </a:p>
        </p:txBody>
      </p:sp>
      <p:sp>
        <p:nvSpPr>
          <p:cNvPr id="171016" name="Rectangle 8">
            <a:extLst>
              <a:ext uri="{FF2B5EF4-FFF2-40B4-BE49-F238E27FC236}">
                <a16:creationId xmlns:a16="http://schemas.microsoft.com/office/drawing/2014/main" id="{D05C6291-6982-45F0-A615-6C9B9A62F73C}"/>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a:p>
        </p:txBody>
      </p:sp>
      <p:sp>
        <p:nvSpPr>
          <p:cNvPr id="13321" name="Rectangle 9">
            <a:extLst>
              <a:ext uri="{FF2B5EF4-FFF2-40B4-BE49-F238E27FC236}">
                <a16:creationId xmlns:a16="http://schemas.microsoft.com/office/drawing/2014/main" id="{40FD7940-FCF8-4AA8-951A-9410AE6E28A1}"/>
              </a:ext>
            </a:extLst>
          </p:cNvPr>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3322" name="Rectangle 10">
            <a:extLst>
              <a:ext uri="{FF2B5EF4-FFF2-40B4-BE49-F238E27FC236}">
                <a16:creationId xmlns:a16="http://schemas.microsoft.com/office/drawing/2014/main" id="{D4B11E37-C58A-4F1B-8E5C-91469C2E37C6}"/>
              </a:ext>
            </a:extLst>
          </p:cNvPr>
          <p:cNvSpPr>
            <a:spLocks noGrp="1" noChangeArrowheads="1"/>
          </p:cNvSpPr>
          <p:nvPr>
            <p:ph type="body" idx="1"/>
          </p:nvPr>
        </p:nvSpPr>
        <p:spPr bwMode="auto">
          <a:xfrm>
            <a:off x="1066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1019" name="Rectangle 11">
            <a:extLst>
              <a:ext uri="{FF2B5EF4-FFF2-40B4-BE49-F238E27FC236}">
                <a16:creationId xmlns:a16="http://schemas.microsoft.com/office/drawing/2014/main" id="{94105386-D25E-4919-96C0-3137066102E0}"/>
              </a:ext>
            </a:extLst>
          </p:cNvPr>
          <p:cNvSpPr>
            <a:spLocks noGrp="1" noChangeArrowheads="1"/>
          </p:cNvSpPr>
          <p:nvPr>
            <p:ph type="dt" sz="half" idx="2"/>
          </p:nvPr>
        </p:nvSpPr>
        <p:spPr bwMode="auto">
          <a:xfrm>
            <a:off x="46482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atin typeface="+mn-lt"/>
              </a:defRPr>
            </a:lvl1pPr>
          </a:lstStyle>
          <a:p>
            <a:pPr>
              <a:defRPr/>
            </a:pPr>
            <a:fld id="{59F87C6A-348D-45B1-9E7F-8C17DA38F157}" type="datetime1">
              <a:rPr lang="en-US"/>
              <a:pPr>
                <a:defRPr/>
              </a:pPr>
              <a:t>9/25/2018</a:t>
            </a:fld>
            <a:endParaRPr lang="en-US"/>
          </a:p>
        </p:txBody>
      </p:sp>
      <p:sp>
        <p:nvSpPr>
          <p:cNvPr id="171020" name="Rectangle 12">
            <a:extLst>
              <a:ext uri="{FF2B5EF4-FFF2-40B4-BE49-F238E27FC236}">
                <a16:creationId xmlns:a16="http://schemas.microsoft.com/office/drawing/2014/main" id="{A2CE8DF2-D3A1-427F-8FD9-6993C7A68362}"/>
              </a:ext>
            </a:extLst>
          </p:cNvPr>
          <p:cNvSpPr>
            <a:spLocks noGrp="1" noChangeArrowheads="1"/>
          </p:cNvSpPr>
          <p:nvPr>
            <p:ph type="ftr" sz="quarter" idx="3"/>
          </p:nvPr>
        </p:nvSpPr>
        <p:spPr bwMode="auto">
          <a:xfrm>
            <a:off x="5334000" y="6629400"/>
            <a:ext cx="3810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C0C0C0"/>
                </a:solidFill>
                <a:latin typeface="+mn-lt"/>
              </a:defRPr>
            </a:lvl1pPr>
          </a:lstStyle>
          <a:p>
            <a:pPr>
              <a:defRPr/>
            </a:pPr>
            <a:r>
              <a:rPr lang="en-US"/>
              <a:t>                                           http://numericalmethods.eng.usf.edu</a:t>
            </a:r>
          </a:p>
        </p:txBody>
      </p:sp>
      <p:sp>
        <p:nvSpPr>
          <p:cNvPr id="171021" name="Rectangle 13">
            <a:extLst>
              <a:ext uri="{FF2B5EF4-FFF2-40B4-BE49-F238E27FC236}">
                <a16:creationId xmlns:a16="http://schemas.microsoft.com/office/drawing/2014/main" id="{829A48C1-485D-4AD5-B4A8-FE46943F2474}"/>
              </a:ext>
            </a:extLst>
          </p:cNvPr>
          <p:cNvSpPr>
            <a:spLocks noGrp="1" noChangeArrowheads="1"/>
          </p:cNvSpPr>
          <p:nvPr>
            <p:ph type="sldNum" sz="quarter" idx="4"/>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fld id="{0B048E56-2EF9-4C6A-A388-77A4F00F754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eaLnBrk="0" fontAlgn="base" hangingPunct="0">
        <a:spcBef>
          <a:spcPct val="0"/>
        </a:spcBef>
        <a:spcAft>
          <a:spcPct val="0"/>
        </a:spcAft>
        <a:defRPr sz="4400">
          <a:solidFill>
            <a:schemeClr val="tx2"/>
          </a:solidFill>
          <a:latin typeface="Tahoma" charset="0"/>
        </a:defRPr>
      </a:lvl6pPr>
      <a:lvl7pPr marL="914400" algn="ctr" rtl="0" eaLnBrk="0" fontAlgn="base" hangingPunct="0">
        <a:spcBef>
          <a:spcPct val="0"/>
        </a:spcBef>
        <a:spcAft>
          <a:spcPct val="0"/>
        </a:spcAft>
        <a:defRPr sz="4400">
          <a:solidFill>
            <a:schemeClr val="tx2"/>
          </a:solidFill>
          <a:latin typeface="Tahoma" charset="0"/>
        </a:defRPr>
      </a:lvl7pPr>
      <a:lvl8pPr marL="1371600" algn="ctr" rtl="0" eaLnBrk="0" fontAlgn="base" hangingPunct="0">
        <a:spcBef>
          <a:spcPct val="0"/>
        </a:spcBef>
        <a:spcAft>
          <a:spcPct val="0"/>
        </a:spcAft>
        <a:defRPr sz="4400">
          <a:solidFill>
            <a:schemeClr val="tx2"/>
          </a:solidFill>
          <a:latin typeface="Tahoma" charset="0"/>
        </a:defRPr>
      </a:lvl8pPr>
      <a:lvl9pPr marL="1828800" algn="ctr" rtl="0" eaLnBrk="0" fontAlgn="base" hangingPunct="0">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5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5000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55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5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5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5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5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35.wmf"/><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image" Target="../media/image32.wmf"/><Relationship Id="rId11" Type="http://schemas.openxmlformats.org/officeDocument/2006/relationships/oleObject" Target="../embeddings/oleObject35.bin"/><Relationship Id="rId5" Type="http://schemas.openxmlformats.org/officeDocument/2006/relationships/oleObject" Target="../embeddings/oleObject32.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34.bin"/></Relationships>
</file>

<file path=ppt/slides/_rels/slide11.xml.rels><?xml version="1.0" encoding="UTF-8" standalone="yes"?>
<Relationships xmlns="http://schemas.openxmlformats.org/package/2006/relationships"><Relationship Id="rId8" Type="http://schemas.openxmlformats.org/officeDocument/2006/relationships/image" Target="../media/image38.wmf"/><Relationship Id="rId13" Type="http://schemas.openxmlformats.org/officeDocument/2006/relationships/oleObject" Target="../embeddings/oleObject41.bin"/><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40.wmf"/><Relationship Id="rId2" Type="http://schemas.openxmlformats.org/officeDocument/2006/relationships/slideLayout" Target="../slideLayouts/slideLayout13.xml"/><Relationship Id="rId16" Type="http://schemas.openxmlformats.org/officeDocument/2006/relationships/image" Target="../media/image42.wmf"/><Relationship Id="rId1" Type="http://schemas.openxmlformats.org/officeDocument/2006/relationships/vmlDrawing" Target="../drawings/vmlDrawing9.vml"/><Relationship Id="rId6" Type="http://schemas.openxmlformats.org/officeDocument/2006/relationships/image" Target="../media/image37.wmf"/><Relationship Id="rId11" Type="http://schemas.openxmlformats.org/officeDocument/2006/relationships/oleObject" Target="../embeddings/oleObject40.bin"/><Relationship Id="rId5" Type="http://schemas.openxmlformats.org/officeDocument/2006/relationships/oleObject" Target="../embeddings/oleObject37.bin"/><Relationship Id="rId15" Type="http://schemas.openxmlformats.org/officeDocument/2006/relationships/oleObject" Target="../embeddings/oleObject42.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39.bin"/><Relationship Id="rId14" Type="http://schemas.openxmlformats.org/officeDocument/2006/relationships/image" Target="../media/image41.wmf"/></Relationships>
</file>

<file path=ppt/slides/_rels/slide12.xml.rels><?xml version="1.0" encoding="UTF-8" standalone="yes"?>
<Relationships xmlns="http://schemas.openxmlformats.org/package/2006/relationships"><Relationship Id="rId8" Type="http://schemas.openxmlformats.org/officeDocument/2006/relationships/image" Target="../media/image45.wmf"/><Relationship Id="rId13" Type="http://schemas.openxmlformats.org/officeDocument/2006/relationships/oleObject" Target="../embeddings/oleObject48.bin"/><Relationship Id="rId3" Type="http://schemas.openxmlformats.org/officeDocument/2006/relationships/oleObject" Target="../embeddings/oleObject43.bin"/><Relationship Id="rId7" Type="http://schemas.openxmlformats.org/officeDocument/2006/relationships/oleObject" Target="../embeddings/oleObject45.bin"/><Relationship Id="rId12" Type="http://schemas.openxmlformats.org/officeDocument/2006/relationships/image" Target="../media/image47.wmf"/><Relationship Id="rId2" Type="http://schemas.openxmlformats.org/officeDocument/2006/relationships/slideLayout" Target="../slideLayouts/slideLayout13.xml"/><Relationship Id="rId16" Type="http://schemas.openxmlformats.org/officeDocument/2006/relationships/image" Target="../media/image49.wmf"/><Relationship Id="rId1" Type="http://schemas.openxmlformats.org/officeDocument/2006/relationships/vmlDrawing" Target="../drawings/vmlDrawing10.vml"/><Relationship Id="rId6" Type="http://schemas.openxmlformats.org/officeDocument/2006/relationships/image" Target="../media/image44.wmf"/><Relationship Id="rId11" Type="http://schemas.openxmlformats.org/officeDocument/2006/relationships/oleObject" Target="../embeddings/oleObject47.bin"/><Relationship Id="rId5" Type="http://schemas.openxmlformats.org/officeDocument/2006/relationships/oleObject" Target="../embeddings/oleObject44.bin"/><Relationship Id="rId15" Type="http://schemas.openxmlformats.org/officeDocument/2006/relationships/oleObject" Target="../embeddings/oleObject49.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46.bin"/><Relationship Id="rId14" Type="http://schemas.openxmlformats.org/officeDocument/2006/relationships/image" Target="../media/image48.wmf"/></Relationships>
</file>

<file path=ppt/slides/_rels/slide13.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image" Target="../media/image52.wmf"/><Relationship Id="rId5" Type="http://schemas.openxmlformats.org/officeDocument/2006/relationships/oleObject" Target="../embeddings/oleObject51.bin"/><Relationship Id="rId4" Type="http://schemas.openxmlformats.org/officeDocument/2006/relationships/image" Target="../media/image5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8.w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3.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10.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4.wmf"/></Relationships>
</file>

<file path=ppt/slides/_rels/slide7.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18.wmf"/><Relationship Id="rId5" Type="http://schemas.openxmlformats.org/officeDocument/2006/relationships/oleObject" Target="../embeddings/oleObject18.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20.bin"/></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22.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4.bin"/></Relationships>
</file>

<file path=ppt/slides/_rels/slide9.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30.bin"/><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29.wmf"/><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image" Target="../media/image26.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8.bin"/><Relationship Id="rId14" Type="http://schemas.openxmlformats.org/officeDocument/2006/relationships/image" Target="../media/image3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5B17E-27B1-4B2B-A764-B955F2CFE1ED}"/>
              </a:ext>
            </a:extLst>
          </p:cNvPr>
          <p:cNvSpPr>
            <a:spLocks noGrp="1"/>
          </p:cNvSpPr>
          <p:nvPr>
            <p:ph type="ctrTitle"/>
          </p:nvPr>
        </p:nvSpPr>
        <p:spPr>
          <a:xfrm>
            <a:off x="477982" y="1210541"/>
            <a:ext cx="8291945" cy="1423555"/>
          </a:xfrm>
        </p:spPr>
        <p:txBody>
          <a:bodyPr>
            <a:normAutofit fontScale="90000"/>
          </a:bodyPr>
          <a:lstStyle/>
          <a:p>
            <a:r>
              <a:rPr lang="en-US" b="1" dirty="0">
                <a:solidFill>
                  <a:srgbClr val="FF0000"/>
                </a:solidFill>
                <a:effectLst>
                  <a:outerShdw blurRad="38100" dist="38100" dir="2700000" algn="tl">
                    <a:srgbClr val="000000">
                      <a:alpha val="43137"/>
                    </a:srgbClr>
                  </a:outerShdw>
                </a:effectLst>
                <a:latin typeface="Trebuchet MS (Headings)"/>
              </a:rPr>
              <a:t>Numerical</a:t>
            </a:r>
            <a:r>
              <a:rPr lang="en-US" b="1" dirty="0">
                <a:solidFill>
                  <a:srgbClr val="FF0000"/>
                </a:solidFill>
                <a:effectLst>
                  <a:outerShdw blurRad="38100" dist="38100" dir="2700000" algn="tl">
                    <a:srgbClr val="000000">
                      <a:alpha val="43137"/>
                    </a:srgbClr>
                  </a:outerShdw>
                </a:effectLst>
              </a:rPr>
              <a:t> </a:t>
            </a:r>
            <a:r>
              <a:rPr lang="en-US" b="1" dirty="0">
                <a:solidFill>
                  <a:srgbClr val="FF0000"/>
                </a:solidFill>
                <a:effectLst>
                  <a:outerShdw blurRad="38100" dist="38100" dir="2700000" algn="tl">
                    <a:srgbClr val="000000">
                      <a:alpha val="43137"/>
                    </a:srgbClr>
                  </a:outerShdw>
                </a:effectLst>
                <a:latin typeface="Trebuchet MS (Headings)"/>
              </a:rPr>
              <a:t>Computation and Optimization</a:t>
            </a:r>
            <a:endParaRPr lang="en-US" sz="6000" dirty="0"/>
          </a:p>
        </p:txBody>
      </p:sp>
      <p:sp>
        <p:nvSpPr>
          <p:cNvPr id="3" name="Subtitle 2">
            <a:extLst>
              <a:ext uri="{FF2B5EF4-FFF2-40B4-BE49-F238E27FC236}">
                <a16:creationId xmlns:a16="http://schemas.microsoft.com/office/drawing/2014/main" id="{ED9048C4-002E-4B71-A0EE-40B85E6B7F02}"/>
              </a:ext>
            </a:extLst>
          </p:cNvPr>
          <p:cNvSpPr>
            <a:spLocks noGrp="1"/>
          </p:cNvSpPr>
          <p:nvPr>
            <p:ph type="subTitle" idx="1"/>
          </p:nvPr>
        </p:nvSpPr>
        <p:spPr>
          <a:xfrm>
            <a:off x="477982" y="3288723"/>
            <a:ext cx="8291945" cy="3112077"/>
          </a:xfrm>
        </p:spPr>
        <p:txBody>
          <a:bodyPr>
            <a:normAutofit fontScale="47500" lnSpcReduction="20000"/>
          </a:bodyPr>
          <a:lstStyle/>
          <a:p>
            <a:r>
              <a:rPr lang="en-US" sz="8400" b="1" dirty="0">
                <a:solidFill>
                  <a:srgbClr val="002060"/>
                </a:solidFill>
                <a:effectLst>
                  <a:outerShdw blurRad="38100" dist="38100" dir="2700000" algn="tl">
                    <a:srgbClr val="000000">
                      <a:alpha val="43137"/>
                    </a:srgbClr>
                  </a:outerShdw>
                </a:effectLst>
                <a:latin typeface="Trebuchet MS (Headings)"/>
              </a:rPr>
              <a:t>Solution of Ordinary Differential Equations</a:t>
            </a:r>
          </a:p>
          <a:p>
            <a:r>
              <a:rPr lang="en-US" sz="12000" b="1" dirty="0">
                <a:solidFill>
                  <a:srgbClr val="FF0000"/>
                </a:solidFill>
                <a:effectLst>
                  <a:outerShdw blurRad="38100" dist="38100" dir="2700000" algn="tl">
                    <a:srgbClr val="000000">
                      <a:alpha val="43137"/>
                    </a:srgbClr>
                  </a:outerShdw>
                </a:effectLst>
                <a:latin typeface="Trebuchet MS (Headings)"/>
              </a:rPr>
              <a:t>Shooting Method</a:t>
            </a:r>
            <a:endParaRPr lang="en-US" sz="2400" dirty="0">
              <a:solidFill>
                <a:schemeClr val="tx2"/>
              </a:solidFill>
              <a:effectLst>
                <a:outerShdw blurRad="38100" dist="38100" dir="2700000" algn="tl">
                  <a:srgbClr val="000000">
                    <a:alpha val="43137"/>
                  </a:srgbClr>
                </a:outerShdw>
              </a:effectLst>
            </a:endParaRPr>
          </a:p>
          <a:p>
            <a:pPr>
              <a:lnSpc>
                <a:spcPct val="110000"/>
              </a:lnSpc>
              <a:spcBef>
                <a:spcPts val="0"/>
              </a:spcBef>
            </a:pPr>
            <a:endParaRPr lang="en-US" sz="2400" dirty="0">
              <a:solidFill>
                <a:schemeClr val="tx2"/>
              </a:solidFill>
              <a:effectLst>
                <a:outerShdw blurRad="38100" dist="38100" dir="2700000" algn="tl">
                  <a:srgbClr val="000000">
                    <a:alpha val="43137"/>
                  </a:srgbClr>
                </a:outerShdw>
              </a:effectLst>
            </a:endParaRPr>
          </a:p>
          <a:p>
            <a:pPr>
              <a:lnSpc>
                <a:spcPct val="110000"/>
              </a:lnSpc>
              <a:spcBef>
                <a:spcPts val="0"/>
              </a:spcBef>
            </a:pPr>
            <a:endParaRPr lang="en-US" sz="2400" dirty="0">
              <a:solidFill>
                <a:schemeClr val="tx2"/>
              </a:solidFill>
              <a:effectLst>
                <a:outerShdw blurRad="38100" dist="38100" dir="2700000" algn="tl">
                  <a:srgbClr val="000000">
                    <a:alpha val="43137"/>
                  </a:srgbClr>
                </a:outerShdw>
              </a:effectLst>
            </a:endParaRPr>
          </a:p>
          <a:p>
            <a:pPr>
              <a:lnSpc>
                <a:spcPct val="110000"/>
              </a:lnSpc>
              <a:spcBef>
                <a:spcPts val="0"/>
              </a:spcBef>
            </a:pPr>
            <a:r>
              <a:rPr lang="en-US" sz="4425" dirty="0">
                <a:solidFill>
                  <a:schemeClr val="tx2"/>
                </a:solidFill>
                <a:effectLst>
                  <a:outerShdw blurRad="38100" dist="38100" dir="2700000" algn="tl">
                    <a:srgbClr val="000000">
                      <a:alpha val="43137"/>
                    </a:srgbClr>
                  </a:outerShdw>
                </a:effectLst>
              </a:rPr>
              <a:t>By</a:t>
            </a:r>
          </a:p>
          <a:p>
            <a:pPr>
              <a:lnSpc>
                <a:spcPct val="110000"/>
              </a:lnSpc>
              <a:spcBef>
                <a:spcPts val="0"/>
              </a:spcBef>
            </a:pPr>
            <a:r>
              <a:rPr lang="en-US" sz="4425" dirty="0">
                <a:solidFill>
                  <a:schemeClr val="tx2"/>
                </a:solidFill>
                <a:effectLst>
                  <a:outerShdw blurRad="38100" dist="38100" dir="2700000" algn="tl">
                    <a:srgbClr val="000000">
                      <a:alpha val="43137"/>
                    </a:srgbClr>
                  </a:outerShdw>
                </a:effectLst>
              </a:rPr>
              <a:t>Assist Prof. Dr. Ahmed Jabbar</a:t>
            </a:r>
          </a:p>
        </p:txBody>
      </p:sp>
    </p:spTree>
    <p:extLst>
      <p:ext uri="{BB962C8B-B14F-4D97-AF65-F5344CB8AC3E}">
        <p14:creationId xmlns:p14="http://schemas.microsoft.com/office/powerpoint/2010/main" val="235315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Footer Placeholder 4">
            <a:extLst>
              <a:ext uri="{FF2B5EF4-FFF2-40B4-BE49-F238E27FC236}">
                <a16:creationId xmlns:a16="http://schemas.microsoft.com/office/drawing/2014/main" id="{8209408E-3BEE-4E6E-8530-9D1748A1229B}"/>
              </a:ext>
            </a:extLst>
          </p:cNvPr>
          <p:cNvSpPr>
            <a:spLocks noGrp="1"/>
          </p:cNvSpPr>
          <p:nvPr>
            <p:ph type="ftr" sz="quarter" idx="11"/>
          </p:nvPr>
        </p:nvSpPr>
        <p:spPr/>
        <p:txBody>
          <a:bodyPr/>
          <a:lstStyle/>
          <a:p>
            <a:pPr>
              <a:defRPr/>
            </a:pPr>
            <a:r>
              <a:rPr lang="en-US"/>
              <a:t>                                           http://numericalmethods.eng.usf.edu</a:t>
            </a:r>
          </a:p>
        </p:txBody>
      </p:sp>
      <p:sp>
        <p:nvSpPr>
          <p:cNvPr id="18" name="Slide Number Placeholder 5">
            <a:extLst>
              <a:ext uri="{FF2B5EF4-FFF2-40B4-BE49-F238E27FC236}">
                <a16:creationId xmlns:a16="http://schemas.microsoft.com/office/drawing/2014/main" id="{8F13C609-83F6-40A5-9308-4D9D98FF5BDB}"/>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8501C84D-4178-4E65-B72A-4C985FCF2E2A}" type="slidenum">
              <a:rPr lang="en-US" altLang="en-US" sz="1400"/>
              <a:pPr eaLnBrk="1" hangingPunct="1"/>
              <a:t>10</a:t>
            </a:fld>
            <a:endParaRPr lang="en-US" altLang="en-US" sz="1400"/>
          </a:p>
        </p:txBody>
      </p:sp>
      <p:sp>
        <p:nvSpPr>
          <p:cNvPr id="8201" name="Rectangle 2">
            <a:extLst>
              <a:ext uri="{FF2B5EF4-FFF2-40B4-BE49-F238E27FC236}">
                <a16:creationId xmlns:a16="http://schemas.microsoft.com/office/drawing/2014/main" id="{E3D65FB6-92A9-4312-81EE-60AC0D1A43E5}"/>
              </a:ext>
            </a:extLst>
          </p:cNvPr>
          <p:cNvSpPr>
            <a:spLocks noGrp="1" noChangeArrowheads="1"/>
          </p:cNvSpPr>
          <p:nvPr>
            <p:ph type="title"/>
          </p:nvPr>
        </p:nvSpPr>
        <p:spPr/>
        <p:txBody>
          <a:bodyPr/>
          <a:lstStyle/>
          <a:p>
            <a:r>
              <a:rPr lang="en-US" altLang="en-US"/>
              <a:t>Solution Cont</a:t>
            </a:r>
          </a:p>
        </p:txBody>
      </p:sp>
      <p:sp>
        <p:nvSpPr>
          <p:cNvPr id="8202" name="Rectangle 4">
            <a:extLst>
              <a:ext uri="{FF2B5EF4-FFF2-40B4-BE49-F238E27FC236}">
                <a16:creationId xmlns:a16="http://schemas.microsoft.com/office/drawing/2014/main" id="{6BB9B2B7-9B2A-4B44-AB45-AA69987F2331}"/>
              </a:ext>
            </a:extLst>
          </p:cNvPr>
          <p:cNvSpPr>
            <a:spLocks noChangeArrowheads="1"/>
          </p:cNvSpPr>
          <p:nvPr/>
        </p:nvSpPr>
        <p:spPr bwMode="auto">
          <a:xfrm>
            <a:off x="533400" y="2286000"/>
            <a:ext cx="35258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Let us assume a new value for </a:t>
            </a:r>
          </a:p>
        </p:txBody>
      </p:sp>
      <p:graphicFrame>
        <p:nvGraphicFramePr>
          <p:cNvPr id="8194" name="Object 5">
            <a:extLst>
              <a:ext uri="{FF2B5EF4-FFF2-40B4-BE49-F238E27FC236}">
                <a16:creationId xmlns:a16="http://schemas.microsoft.com/office/drawing/2014/main" id="{29030830-139F-454C-81F0-36C7FE25E4F2}"/>
              </a:ext>
            </a:extLst>
          </p:cNvPr>
          <p:cNvGraphicFramePr>
            <a:graphicFrameLocks noChangeAspect="1"/>
          </p:cNvGraphicFramePr>
          <p:nvPr/>
        </p:nvGraphicFramePr>
        <p:xfrm>
          <a:off x="3962400" y="2209800"/>
          <a:ext cx="609600" cy="581025"/>
        </p:xfrm>
        <a:graphic>
          <a:graphicData uri="http://schemas.openxmlformats.org/presentationml/2006/ole">
            <mc:AlternateContent xmlns:mc="http://schemas.openxmlformats.org/markup-compatibility/2006">
              <mc:Choice xmlns:v="urn:schemas-microsoft-com:vml" Requires="v">
                <p:oleObj spid="_x0000_s8226" name="Equation" r:id="rId3" imgW="406048" imgH="393359" progId="Equation.3">
                  <p:embed/>
                </p:oleObj>
              </mc:Choice>
              <mc:Fallback>
                <p:oleObj name="Equation" r:id="rId3" imgW="406048" imgH="393359"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2209800"/>
                        <a:ext cx="609600" cy="581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5" name="Object 7">
            <a:extLst>
              <a:ext uri="{FF2B5EF4-FFF2-40B4-BE49-F238E27FC236}">
                <a16:creationId xmlns:a16="http://schemas.microsoft.com/office/drawing/2014/main" id="{BE0B0E6E-C55B-47E7-9535-738060054BA5}"/>
              </a:ext>
            </a:extLst>
          </p:cNvPr>
          <p:cNvGraphicFramePr>
            <a:graphicFrameLocks noChangeAspect="1"/>
          </p:cNvGraphicFramePr>
          <p:nvPr/>
        </p:nvGraphicFramePr>
        <p:xfrm>
          <a:off x="803275" y="2898775"/>
          <a:ext cx="6164263" cy="615950"/>
        </p:xfrm>
        <a:graphic>
          <a:graphicData uri="http://schemas.openxmlformats.org/presentationml/2006/ole">
            <mc:AlternateContent xmlns:mc="http://schemas.openxmlformats.org/markup-compatibility/2006">
              <mc:Choice xmlns:v="urn:schemas-microsoft-com:vml" Requires="v">
                <p:oleObj spid="_x0000_s8227" name="Equation" r:id="rId5" imgW="3911400" imgH="393480" progId="Equation.3">
                  <p:embed/>
                </p:oleObj>
              </mc:Choice>
              <mc:Fallback>
                <p:oleObj name="Equation" r:id="rId5" imgW="3911400" imgH="39348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3275" y="2898775"/>
                        <a:ext cx="6164263" cy="615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3" name="Rectangle 9">
            <a:extLst>
              <a:ext uri="{FF2B5EF4-FFF2-40B4-BE49-F238E27FC236}">
                <a16:creationId xmlns:a16="http://schemas.microsoft.com/office/drawing/2014/main" id="{20618082-B8EC-4E7D-B9FA-A0BF29EE8EED}"/>
              </a:ext>
            </a:extLst>
          </p:cNvPr>
          <p:cNvSpPr>
            <a:spLocks noChangeArrowheads="1"/>
          </p:cNvSpPr>
          <p:nvPr/>
        </p:nvSpPr>
        <p:spPr bwMode="auto">
          <a:xfrm>
            <a:off x="457200" y="3657600"/>
            <a:ext cx="8509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Using </a:t>
            </a:r>
          </a:p>
        </p:txBody>
      </p:sp>
      <p:graphicFrame>
        <p:nvGraphicFramePr>
          <p:cNvPr id="8196" name="Object 10">
            <a:extLst>
              <a:ext uri="{FF2B5EF4-FFF2-40B4-BE49-F238E27FC236}">
                <a16:creationId xmlns:a16="http://schemas.microsoft.com/office/drawing/2014/main" id="{79E3A212-ADE7-4686-80B6-60718454C297}"/>
              </a:ext>
            </a:extLst>
          </p:cNvPr>
          <p:cNvGraphicFramePr>
            <a:graphicFrameLocks noChangeAspect="1"/>
          </p:cNvGraphicFramePr>
          <p:nvPr/>
        </p:nvGraphicFramePr>
        <p:xfrm>
          <a:off x="1219200" y="3733800"/>
          <a:ext cx="914400" cy="304800"/>
        </p:xfrm>
        <a:graphic>
          <a:graphicData uri="http://schemas.openxmlformats.org/presentationml/2006/ole">
            <mc:AlternateContent xmlns:mc="http://schemas.openxmlformats.org/markup-compatibility/2006">
              <mc:Choice xmlns:v="urn:schemas-microsoft-com:vml" Requires="v">
                <p:oleObj spid="_x0000_s8228" name="Equation" r:id="rId7" imgW="545626" imgH="177646" progId="Equation.3">
                  <p:embed/>
                </p:oleObj>
              </mc:Choice>
              <mc:Fallback>
                <p:oleObj name="Equation" r:id="rId7" imgW="545626" imgH="177646"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3733800"/>
                        <a:ext cx="9144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4" name="Rectangle 12">
            <a:extLst>
              <a:ext uri="{FF2B5EF4-FFF2-40B4-BE49-F238E27FC236}">
                <a16:creationId xmlns:a16="http://schemas.microsoft.com/office/drawing/2014/main" id="{4E44FFDC-8B2A-4815-858F-41D1E0DEFC54}"/>
              </a:ext>
            </a:extLst>
          </p:cNvPr>
          <p:cNvSpPr>
            <a:spLocks noChangeArrowheads="1"/>
          </p:cNvSpPr>
          <p:nvPr/>
        </p:nvSpPr>
        <p:spPr bwMode="auto">
          <a:xfrm>
            <a:off x="2133600" y="3657600"/>
            <a:ext cx="31908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and Euler’s method, we get </a:t>
            </a:r>
          </a:p>
        </p:txBody>
      </p:sp>
      <p:graphicFrame>
        <p:nvGraphicFramePr>
          <p:cNvPr id="8197" name="Object 13">
            <a:extLst>
              <a:ext uri="{FF2B5EF4-FFF2-40B4-BE49-F238E27FC236}">
                <a16:creationId xmlns:a16="http://schemas.microsoft.com/office/drawing/2014/main" id="{194E520B-1CE7-4A14-A101-FB3756A3A44D}"/>
              </a:ext>
            </a:extLst>
          </p:cNvPr>
          <p:cNvGraphicFramePr>
            <a:graphicFrameLocks noChangeAspect="1"/>
          </p:cNvGraphicFramePr>
          <p:nvPr/>
        </p:nvGraphicFramePr>
        <p:xfrm>
          <a:off x="952500" y="4267200"/>
          <a:ext cx="2114550" cy="327025"/>
        </p:xfrm>
        <a:graphic>
          <a:graphicData uri="http://schemas.openxmlformats.org/presentationml/2006/ole">
            <mc:AlternateContent xmlns:mc="http://schemas.openxmlformats.org/markup-compatibility/2006">
              <mc:Choice xmlns:v="urn:schemas-microsoft-com:vml" Requires="v">
                <p:oleObj spid="_x0000_s8229" name="Equation" r:id="rId9" imgW="1422360" imgH="215640" progId="Equation.3">
                  <p:embed/>
                </p:oleObj>
              </mc:Choice>
              <mc:Fallback>
                <p:oleObj name="Equation" r:id="rId9" imgW="1422360" imgH="21564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2500" y="4267200"/>
                        <a:ext cx="2114550" cy="32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5" name="Rectangle 15">
            <a:extLst>
              <a:ext uri="{FF2B5EF4-FFF2-40B4-BE49-F238E27FC236}">
                <a16:creationId xmlns:a16="http://schemas.microsoft.com/office/drawing/2014/main" id="{CC331D30-9907-43E7-B402-1F1273FE4AA8}"/>
              </a:ext>
            </a:extLst>
          </p:cNvPr>
          <p:cNvSpPr>
            <a:spLocks noChangeArrowheads="1"/>
          </p:cNvSpPr>
          <p:nvPr/>
        </p:nvSpPr>
        <p:spPr bwMode="auto">
          <a:xfrm>
            <a:off x="457200" y="4876800"/>
            <a:ext cx="5664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While the given value of this boundary condition is </a:t>
            </a:r>
          </a:p>
        </p:txBody>
      </p:sp>
      <p:graphicFrame>
        <p:nvGraphicFramePr>
          <p:cNvPr id="8198" name="Object 16">
            <a:extLst>
              <a:ext uri="{FF2B5EF4-FFF2-40B4-BE49-F238E27FC236}">
                <a16:creationId xmlns:a16="http://schemas.microsoft.com/office/drawing/2014/main" id="{33C52D2D-96AE-42E2-9D5E-B5267D6D6C95}"/>
              </a:ext>
            </a:extLst>
          </p:cNvPr>
          <p:cNvGraphicFramePr>
            <a:graphicFrameLocks noChangeAspect="1"/>
          </p:cNvGraphicFramePr>
          <p:nvPr/>
        </p:nvGraphicFramePr>
        <p:xfrm>
          <a:off x="1000125" y="5486400"/>
          <a:ext cx="2114550" cy="338138"/>
        </p:xfrm>
        <a:graphic>
          <a:graphicData uri="http://schemas.openxmlformats.org/presentationml/2006/ole">
            <mc:AlternateContent xmlns:mc="http://schemas.openxmlformats.org/markup-compatibility/2006">
              <mc:Choice xmlns:v="urn:schemas-microsoft-com:vml" Requires="v">
                <p:oleObj spid="_x0000_s8230" name="Equation" r:id="rId11" imgW="1371600" imgH="215640" progId="Equation.3">
                  <p:embed/>
                </p:oleObj>
              </mc:Choice>
              <mc:Fallback>
                <p:oleObj name="Equation" r:id="rId11" imgW="1371600" imgH="215640" progId="Equation.3">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0125" y="5486400"/>
                        <a:ext cx="2114550" cy="338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Footer Placeholder 4">
            <a:extLst>
              <a:ext uri="{FF2B5EF4-FFF2-40B4-BE49-F238E27FC236}">
                <a16:creationId xmlns:a16="http://schemas.microsoft.com/office/drawing/2014/main" id="{AF6D74C9-09C8-4379-9D05-E82FBB88302C}"/>
              </a:ext>
            </a:extLst>
          </p:cNvPr>
          <p:cNvSpPr>
            <a:spLocks noGrp="1"/>
          </p:cNvSpPr>
          <p:nvPr>
            <p:ph type="ftr" sz="quarter" idx="11"/>
          </p:nvPr>
        </p:nvSpPr>
        <p:spPr/>
        <p:txBody>
          <a:bodyPr/>
          <a:lstStyle/>
          <a:p>
            <a:pPr>
              <a:defRPr/>
            </a:pPr>
            <a:r>
              <a:rPr lang="en-US"/>
              <a:t>                                           http://numericalmethods.eng.usf.edu</a:t>
            </a:r>
          </a:p>
        </p:txBody>
      </p:sp>
      <p:sp>
        <p:nvSpPr>
          <p:cNvPr id="22" name="Slide Number Placeholder 5">
            <a:extLst>
              <a:ext uri="{FF2B5EF4-FFF2-40B4-BE49-F238E27FC236}">
                <a16:creationId xmlns:a16="http://schemas.microsoft.com/office/drawing/2014/main" id="{737894E0-D6F5-44EA-9413-DB602A02D778}"/>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6916E383-FDE6-45F6-B36B-6456D966B79C}" type="slidenum">
              <a:rPr lang="en-US" altLang="en-US" sz="1400"/>
              <a:pPr eaLnBrk="1" hangingPunct="1"/>
              <a:t>11</a:t>
            </a:fld>
            <a:endParaRPr lang="en-US" altLang="en-US" sz="1400"/>
          </a:p>
        </p:txBody>
      </p:sp>
      <p:sp>
        <p:nvSpPr>
          <p:cNvPr id="9227" name="Rectangle 2">
            <a:extLst>
              <a:ext uri="{FF2B5EF4-FFF2-40B4-BE49-F238E27FC236}">
                <a16:creationId xmlns:a16="http://schemas.microsoft.com/office/drawing/2014/main" id="{F6CEC234-73E3-44D9-8061-78E6C3233AF9}"/>
              </a:ext>
            </a:extLst>
          </p:cNvPr>
          <p:cNvSpPr>
            <a:spLocks noGrp="1" noChangeArrowheads="1"/>
          </p:cNvSpPr>
          <p:nvPr>
            <p:ph type="title"/>
          </p:nvPr>
        </p:nvSpPr>
        <p:spPr/>
        <p:txBody>
          <a:bodyPr/>
          <a:lstStyle/>
          <a:p>
            <a:r>
              <a:rPr lang="en-US" altLang="en-US"/>
              <a:t>Solution Cont</a:t>
            </a:r>
          </a:p>
        </p:txBody>
      </p:sp>
      <p:sp>
        <p:nvSpPr>
          <p:cNvPr id="9228" name="Rectangle 5">
            <a:extLst>
              <a:ext uri="{FF2B5EF4-FFF2-40B4-BE49-F238E27FC236}">
                <a16:creationId xmlns:a16="http://schemas.microsoft.com/office/drawing/2014/main" id="{F8F6202C-0E54-4800-BCE9-A17B0C5684C2}"/>
              </a:ext>
            </a:extLst>
          </p:cNvPr>
          <p:cNvSpPr>
            <a:spLocks noChangeArrowheads="1"/>
          </p:cNvSpPr>
          <p:nvPr/>
        </p:nvSpPr>
        <p:spPr bwMode="auto">
          <a:xfrm>
            <a:off x="304800" y="2293938"/>
            <a:ext cx="85439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cs typeface="Times New Roman" panose="02020603050405020304" pitchFamily="18" charset="0"/>
              </a:rPr>
              <a:t>Using linear interpolation on the obtained data for the two assumed values of </a:t>
            </a:r>
            <a:endParaRPr lang="en-US" altLang="en-US" sz="1900"/>
          </a:p>
        </p:txBody>
      </p:sp>
      <p:graphicFrame>
        <p:nvGraphicFramePr>
          <p:cNvPr id="9218" name="Object 7">
            <a:extLst>
              <a:ext uri="{FF2B5EF4-FFF2-40B4-BE49-F238E27FC236}">
                <a16:creationId xmlns:a16="http://schemas.microsoft.com/office/drawing/2014/main" id="{ADA3A6A2-4D64-467F-B9BC-CF5EE9381AD5}"/>
              </a:ext>
            </a:extLst>
          </p:cNvPr>
          <p:cNvGraphicFramePr>
            <a:graphicFrameLocks noChangeAspect="1"/>
          </p:cNvGraphicFramePr>
          <p:nvPr/>
        </p:nvGraphicFramePr>
        <p:xfrm>
          <a:off x="457200" y="2819400"/>
          <a:ext cx="533400" cy="508000"/>
        </p:xfrm>
        <a:graphic>
          <a:graphicData uri="http://schemas.openxmlformats.org/presentationml/2006/ole">
            <mc:AlternateContent xmlns:mc="http://schemas.openxmlformats.org/markup-compatibility/2006">
              <mc:Choice xmlns:v="urn:schemas-microsoft-com:vml" Requires="v">
                <p:oleObj spid="_x0000_s9260" name="Equation" r:id="rId3" imgW="406048" imgH="393359" progId="Equation.3">
                  <p:embed/>
                </p:oleObj>
              </mc:Choice>
              <mc:Fallback>
                <p:oleObj name="Equation" r:id="rId3" imgW="406048" imgH="393359"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819400"/>
                        <a:ext cx="5334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9" name="Rectangle 9">
            <a:extLst>
              <a:ext uri="{FF2B5EF4-FFF2-40B4-BE49-F238E27FC236}">
                <a16:creationId xmlns:a16="http://schemas.microsoft.com/office/drawing/2014/main" id="{165E73E5-B19E-4362-8E44-770B9E49A735}"/>
              </a:ext>
            </a:extLst>
          </p:cNvPr>
          <p:cNvSpPr>
            <a:spLocks noChangeArrowheads="1"/>
          </p:cNvSpPr>
          <p:nvPr/>
        </p:nvSpPr>
        <p:spPr bwMode="auto">
          <a:xfrm>
            <a:off x="1066800" y="2819400"/>
            <a:ext cx="9842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we get </a:t>
            </a:r>
          </a:p>
        </p:txBody>
      </p:sp>
      <p:graphicFrame>
        <p:nvGraphicFramePr>
          <p:cNvPr id="9219" name="Object 10">
            <a:extLst>
              <a:ext uri="{FF2B5EF4-FFF2-40B4-BE49-F238E27FC236}">
                <a16:creationId xmlns:a16="http://schemas.microsoft.com/office/drawing/2014/main" id="{792033FF-3391-402B-B425-D3A21E53A1DB}"/>
              </a:ext>
            </a:extLst>
          </p:cNvPr>
          <p:cNvGraphicFramePr>
            <a:graphicFrameLocks noChangeAspect="1"/>
          </p:cNvGraphicFramePr>
          <p:nvPr/>
        </p:nvGraphicFramePr>
        <p:xfrm>
          <a:off x="419100" y="3505200"/>
          <a:ext cx="1752600" cy="333375"/>
        </p:xfrm>
        <a:graphic>
          <a:graphicData uri="http://schemas.openxmlformats.org/presentationml/2006/ole">
            <mc:AlternateContent xmlns:mc="http://schemas.openxmlformats.org/markup-compatibility/2006">
              <mc:Choice xmlns:v="urn:schemas-microsoft-com:vml" Requires="v">
                <p:oleObj spid="_x0000_s9261" name="Equation" r:id="rId5" imgW="1155600" imgH="215640" progId="Equation.3">
                  <p:embed/>
                </p:oleObj>
              </mc:Choice>
              <mc:Fallback>
                <p:oleObj name="Equation" r:id="rId5" imgW="1155600" imgH="21564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 y="3505200"/>
                        <a:ext cx="17526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12">
            <a:extLst>
              <a:ext uri="{FF2B5EF4-FFF2-40B4-BE49-F238E27FC236}">
                <a16:creationId xmlns:a16="http://schemas.microsoft.com/office/drawing/2014/main" id="{A9FF0B9F-1391-4295-9B1F-5BBB26AFAE1F}"/>
              </a:ext>
            </a:extLst>
          </p:cNvPr>
          <p:cNvGraphicFramePr>
            <a:graphicFrameLocks noChangeAspect="1"/>
          </p:cNvGraphicFramePr>
          <p:nvPr/>
        </p:nvGraphicFramePr>
        <p:xfrm>
          <a:off x="409575" y="3968750"/>
          <a:ext cx="7923213" cy="612775"/>
        </p:xfrm>
        <a:graphic>
          <a:graphicData uri="http://schemas.openxmlformats.org/presentationml/2006/ole">
            <mc:AlternateContent xmlns:mc="http://schemas.openxmlformats.org/markup-compatibility/2006">
              <mc:Choice xmlns:v="urn:schemas-microsoft-com:vml" Requires="v">
                <p:oleObj spid="_x0000_s9262" name="Equation" r:id="rId7" imgW="5054400" imgH="393480" progId="Equation.3">
                  <p:embed/>
                </p:oleObj>
              </mc:Choice>
              <mc:Fallback>
                <p:oleObj name="Equation" r:id="rId7" imgW="5054400" imgH="39348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9575" y="3968750"/>
                        <a:ext cx="7923213"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1" name="Object 14">
            <a:extLst>
              <a:ext uri="{FF2B5EF4-FFF2-40B4-BE49-F238E27FC236}">
                <a16:creationId xmlns:a16="http://schemas.microsoft.com/office/drawing/2014/main" id="{692FACA0-3C22-4830-A863-2A99BDF96041}"/>
              </a:ext>
            </a:extLst>
          </p:cNvPr>
          <p:cNvGraphicFramePr>
            <a:graphicFrameLocks noChangeAspect="1"/>
          </p:cNvGraphicFramePr>
          <p:nvPr/>
        </p:nvGraphicFramePr>
        <p:xfrm>
          <a:off x="1066800" y="4748213"/>
          <a:ext cx="1504950" cy="280987"/>
        </p:xfrm>
        <a:graphic>
          <a:graphicData uri="http://schemas.openxmlformats.org/presentationml/2006/ole">
            <mc:AlternateContent xmlns:mc="http://schemas.openxmlformats.org/markup-compatibility/2006">
              <mc:Choice xmlns:v="urn:schemas-microsoft-com:vml" Requires="v">
                <p:oleObj spid="_x0000_s9263" name="Equation" r:id="rId9" imgW="965160" imgH="177480" progId="Equation.3">
                  <p:embed/>
                </p:oleObj>
              </mc:Choice>
              <mc:Fallback>
                <p:oleObj name="Equation" r:id="rId9" imgW="965160" imgH="177480" progId="Equation.3">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0" y="4748213"/>
                        <a:ext cx="1504950" cy="280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0" name="Rectangle 16">
            <a:extLst>
              <a:ext uri="{FF2B5EF4-FFF2-40B4-BE49-F238E27FC236}">
                <a16:creationId xmlns:a16="http://schemas.microsoft.com/office/drawing/2014/main" id="{CFF983E2-2362-438D-BD4B-1DD00075A9F1}"/>
              </a:ext>
            </a:extLst>
          </p:cNvPr>
          <p:cNvSpPr>
            <a:spLocks noChangeArrowheads="1"/>
          </p:cNvSpPr>
          <p:nvPr/>
        </p:nvSpPr>
        <p:spPr bwMode="auto">
          <a:xfrm>
            <a:off x="304800" y="5181600"/>
            <a:ext cx="8509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Using </a:t>
            </a:r>
          </a:p>
        </p:txBody>
      </p:sp>
      <p:graphicFrame>
        <p:nvGraphicFramePr>
          <p:cNvPr id="9222" name="Object 17">
            <a:extLst>
              <a:ext uri="{FF2B5EF4-FFF2-40B4-BE49-F238E27FC236}">
                <a16:creationId xmlns:a16="http://schemas.microsoft.com/office/drawing/2014/main" id="{80E674DA-EB01-4753-A1FB-C8C0266C1D37}"/>
              </a:ext>
            </a:extLst>
          </p:cNvPr>
          <p:cNvGraphicFramePr>
            <a:graphicFrameLocks noChangeAspect="1"/>
          </p:cNvGraphicFramePr>
          <p:nvPr/>
        </p:nvGraphicFramePr>
        <p:xfrm>
          <a:off x="1143000" y="5235575"/>
          <a:ext cx="838200" cy="279400"/>
        </p:xfrm>
        <a:graphic>
          <a:graphicData uri="http://schemas.openxmlformats.org/presentationml/2006/ole">
            <mc:AlternateContent xmlns:mc="http://schemas.openxmlformats.org/markup-compatibility/2006">
              <mc:Choice xmlns:v="urn:schemas-microsoft-com:vml" Requires="v">
                <p:oleObj spid="_x0000_s9264" name="Equation" r:id="rId11" imgW="545626" imgH="177646" progId="Equation.3">
                  <p:embed/>
                </p:oleObj>
              </mc:Choice>
              <mc:Fallback>
                <p:oleObj name="Equation" r:id="rId11" imgW="545626" imgH="177646" progId="Equation.3">
                  <p:embed/>
                  <p:pic>
                    <p:nvPicPr>
                      <p:cNvPr id="0"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43000" y="5235575"/>
                        <a:ext cx="8382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1" name="Rectangle 19">
            <a:extLst>
              <a:ext uri="{FF2B5EF4-FFF2-40B4-BE49-F238E27FC236}">
                <a16:creationId xmlns:a16="http://schemas.microsoft.com/office/drawing/2014/main" id="{0171DA88-66F1-4BA5-9F0B-B1899E4FD52D}"/>
              </a:ext>
            </a:extLst>
          </p:cNvPr>
          <p:cNvSpPr>
            <a:spLocks noChangeArrowheads="1"/>
          </p:cNvSpPr>
          <p:nvPr/>
        </p:nvSpPr>
        <p:spPr bwMode="auto">
          <a:xfrm>
            <a:off x="1981200" y="5181600"/>
            <a:ext cx="43465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and repeating the Euler’s method with </a:t>
            </a:r>
          </a:p>
        </p:txBody>
      </p:sp>
      <p:graphicFrame>
        <p:nvGraphicFramePr>
          <p:cNvPr id="9223" name="Object 20">
            <a:extLst>
              <a:ext uri="{FF2B5EF4-FFF2-40B4-BE49-F238E27FC236}">
                <a16:creationId xmlns:a16="http://schemas.microsoft.com/office/drawing/2014/main" id="{4E01BAF7-6AF4-46B8-B660-BBD259921D38}"/>
              </a:ext>
            </a:extLst>
          </p:cNvPr>
          <p:cNvGraphicFramePr>
            <a:graphicFrameLocks noChangeAspect="1"/>
          </p:cNvGraphicFramePr>
          <p:nvPr/>
        </p:nvGraphicFramePr>
        <p:xfrm>
          <a:off x="6259513" y="5257800"/>
          <a:ext cx="2187575" cy="317500"/>
        </p:xfrm>
        <a:graphic>
          <a:graphicData uri="http://schemas.openxmlformats.org/presentationml/2006/ole">
            <mc:AlternateContent xmlns:mc="http://schemas.openxmlformats.org/markup-compatibility/2006">
              <mc:Choice xmlns:v="urn:schemas-microsoft-com:vml" Requires="v">
                <p:oleObj spid="_x0000_s9265" name="Equation" r:id="rId13" imgW="1269720" imgH="203040" progId="Equation.3">
                  <p:embed/>
                </p:oleObj>
              </mc:Choice>
              <mc:Fallback>
                <p:oleObj name="Equation" r:id="rId13" imgW="1269720" imgH="203040" progId="Equation.3">
                  <p:embed/>
                  <p:pic>
                    <p:nvPicPr>
                      <p:cNvPr id="0"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59513" y="5257800"/>
                        <a:ext cx="218757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4" name="Object 22">
            <a:extLst>
              <a:ext uri="{FF2B5EF4-FFF2-40B4-BE49-F238E27FC236}">
                <a16:creationId xmlns:a16="http://schemas.microsoft.com/office/drawing/2014/main" id="{348FA375-72DA-4C25-A4F7-127A7E017089}"/>
              </a:ext>
            </a:extLst>
          </p:cNvPr>
          <p:cNvGraphicFramePr>
            <a:graphicFrameLocks noChangeAspect="1"/>
          </p:cNvGraphicFramePr>
          <p:nvPr/>
        </p:nvGraphicFramePr>
        <p:xfrm>
          <a:off x="533400" y="5867400"/>
          <a:ext cx="2209800" cy="352425"/>
        </p:xfrm>
        <a:graphic>
          <a:graphicData uri="http://schemas.openxmlformats.org/presentationml/2006/ole">
            <mc:AlternateContent xmlns:mc="http://schemas.openxmlformats.org/markup-compatibility/2006">
              <mc:Choice xmlns:v="urn:schemas-microsoft-com:vml" Requires="v">
                <p:oleObj spid="_x0000_s9266" name="Equation" r:id="rId15" imgW="1371600" imgH="215640" progId="Equation.3">
                  <p:embed/>
                </p:oleObj>
              </mc:Choice>
              <mc:Fallback>
                <p:oleObj name="Equation" r:id="rId15" imgW="1371600" imgH="215640" progId="Equation.3">
                  <p:embed/>
                  <p:pic>
                    <p:nvPicPr>
                      <p:cNvPr id="0" name="Object 2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3400" y="5867400"/>
                        <a:ext cx="2209800"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Footer Placeholder 4">
            <a:extLst>
              <a:ext uri="{FF2B5EF4-FFF2-40B4-BE49-F238E27FC236}">
                <a16:creationId xmlns:a16="http://schemas.microsoft.com/office/drawing/2014/main" id="{2CA6AA2F-5799-4AEB-B419-3B84A2170158}"/>
              </a:ext>
            </a:extLst>
          </p:cNvPr>
          <p:cNvSpPr>
            <a:spLocks noGrp="1"/>
          </p:cNvSpPr>
          <p:nvPr>
            <p:ph type="ftr" sz="quarter" idx="11"/>
          </p:nvPr>
        </p:nvSpPr>
        <p:spPr/>
        <p:txBody>
          <a:bodyPr/>
          <a:lstStyle/>
          <a:p>
            <a:pPr>
              <a:defRPr/>
            </a:pPr>
            <a:r>
              <a:rPr lang="en-US"/>
              <a:t>                                           http://numericalmethods.eng.usf.edu</a:t>
            </a:r>
          </a:p>
        </p:txBody>
      </p:sp>
      <p:sp>
        <p:nvSpPr>
          <p:cNvPr id="20" name="Slide Number Placeholder 5">
            <a:extLst>
              <a:ext uri="{FF2B5EF4-FFF2-40B4-BE49-F238E27FC236}">
                <a16:creationId xmlns:a16="http://schemas.microsoft.com/office/drawing/2014/main" id="{D0219E6C-03C7-4015-B15E-1CE6C38F5C1E}"/>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55C3BA3-27FB-427C-B4AA-D82E32DA0668}" type="slidenum">
              <a:rPr lang="en-US" altLang="en-US" sz="1400"/>
              <a:pPr eaLnBrk="1" hangingPunct="1"/>
              <a:t>12</a:t>
            </a:fld>
            <a:endParaRPr lang="en-US" altLang="en-US" sz="1400"/>
          </a:p>
        </p:txBody>
      </p:sp>
      <p:sp>
        <p:nvSpPr>
          <p:cNvPr id="10251" name="Rectangle 2">
            <a:extLst>
              <a:ext uri="{FF2B5EF4-FFF2-40B4-BE49-F238E27FC236}">
                <a16:creationId xmlns:a16="http://schemas.microsoft.com/office/drawing/2014/main" id="{E8ECCE46-4EB0-443A-90E7-7ED6E7BB04DD}"/>
              </a:ext>
            </a:extLst>
          </p:cNvPr>
          <p:cNvSpPr>
            <a:spLocks noGrp="1" noChangeArrowheads="1"/>
          </p:cNvSpPr>
          <p:nvPr>
            <p:ph type="title"/>
          </p:nvPr>
        </p:nvSpPr>
        <p:spPr/>
        <p:txBody>
          <a:bodyPr/>
          <a:lstStyle/>
          <a:p>
            <a:r>
              <a:rPr lang="en-US" altLang="en-US"/>
              <a:t>Solution Cont</a:t>
            </a:r>
          </a:p>
        </p:txBody>
      </p:sp>
      <p:sp>
        <p:nvSpPr>
          <p:cNvPr id="10252" name="Rectangle 4">
            <a:extLst>
              <a:ext uri="{FF2B5EF4-FFF2-40B4-BE49-F238E27FC236}">
                <a16:creationId xmlns:a16="http://schemas.microsoft.com/office/drawing/2014/main" id="{180053F6-3B64-4F89-98AC-8462FF0419B2}"/>
              </a:ext>
            </a:extLst>
          </p:cNvPr>
          <p:cNvSpPr>
            <a:spLocks noChangeArrowheads="1"/>
          </p:cNvSpPr>
          <p:nvPr/>
        </p:nvSpPr>
        <p:spPr bwMode="auto">
          <a:xfrm>
            <a:off x="381000" y="2438400"/>
            <a:ext cx="52451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Using linear interpolation to refine the value of </a:t>
            </a:r>
          </a:p>
        </p:txBody>
      </p:sp>
      <p:graphicFrame>
        <p:nvGraphicFramePr>
          <p:cNvPr id="10242" name="Object 5">
            <a:extLst>
              <a:ext uri="{FF2B5EF4-FFF2-40B4-BE49-F238E27FC236}">
                <a16:creationId xmlns:a16="http://schemas.microsoft.com/office/drawing/2014/main" id="{3187F774-F18B-4F0F-AF33-892735475B27}"/>
              </a:ext>
            </a:extLst>
          </p:cNvPr>
          <p:cNvGraphicFramePr>
            <a:graphicFrameLocks noChangeAspect="1"/>
          </p:cNvGraphicFramePr>
          <p:nvPr/>
        </p:nvGraphicFramePr>
        <p:xfrm>
          <a:off x="5638800" y="2438400"/>
          <a:ext cx="306388" cy="371475"/>
        </p:xfrm>
        <a:graphic>
          <a:graphicData uri="http://schemas.openxmlformats.org/presentationml/2006/ole">
            <mc:AlternateContent xmlns:mc="http://schemas.openxmlformats.org/markup-compatibility/2006">
              <mc:Choice xmlns:v="urn:schemas-microsoft-com:vml" Requires="v">
                <p:oleObj spid="_x0000_s10283" name="Equation" r:id="rId3" imgW="177569" imgH="215619" progId="Equation.3">
                  <p:embed/>
                </p:oleObj>
              </mc:Choice>
              <mc:Fallback>
                <p:oleObj name="Equation" r:id="rId3" imgW="177569" imgH="215619"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438400"/>
                        <a:ext cx="306388"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3" name="Rectangle 7">
            <a:extLst>
              <a:ext uri="{FF2B5EF4-FFF2-40B4-BE49-F238E27FC236}">
                <a16:creationId xmlns:a16="http://schemas.microsoft.com/office/drawing/2014/main" id="{F7D701F3-BAB5-48C2-B0F8-59357BD361D6}"/>
              </a:ext>
            </a:extLst>
          </p:cNvPr>
          <p:cNvSpPr>
            <a:spLocks noChangeArrowheads="1"/>
          </p:cNvSpPr>
          <p:nvPr/>
        </p:nvSpPr>
        <p:spPr bwMode="auto">
          <a:xfrm>
            <a:off x="457200" y="2971800"/>
            <a:ext cx="44592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till one gets close to the actual value of </a:t>
            </a:r>
          </a:p>
        </p:txBody>
      </p:sp>
      <p:graphicFrame>
        <p:nvGraphicFramePr>
          <p:cNvPr id="10243" name="Object 8">
            <a:extLst>
              <a:ext uri="{FF2B5EF4-FFF2-40B4-BE49-F238E27FC236}">
                <a16:creationId xmlns:a16="http://schemas.microsoft.com/office/drawing/2014/main" id="{F09F1F26-6E61-4869-A87A-FA2F8C5F22F3}"/>
              </a:ext>
            </a:extLst>
          </p:cNvPr>
          <p:cNvGraphicFramePr>
            <a:graphicFrameLocks noChangeAspect="1"/>
          </p:cNvGraphicFramePr>
          <p:nvPr/>
        </p:nvGraphicFramePr>
        <p:xfrm>
          <a:off x="4876800" y="2971800"/>
          <a:ext cx="457200" cy="361950"/>
        </p:xfrm>
        <a:graphic>
          <a:graphicData uri="http://schemas.openxmlformats.org/presentationml/2006/ole">
            <mc:AlternateContent xmlns:mc="http://schemas.openxmlformats.org/markup-compatibility/2006">
              <mc:Choice xmlns:v="urn:schemas-microsoft-com:vml" Requires="v">
                <p:oleObj spid="_x0000_s10284" name="Equation" r:id="rId5" imgW="279279" imgH="215806" progId="Equation.3">
                  <p:embed/>
                </p:oleObj>
              </mc:Choice>
              <mc:Fallback>
                <p:oleObj name="Equation" r:id="rId5" imgW="279279" imgH="215806"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2971800"/>
                        <a:ext cx="4572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4" name="Text Box 10">
            <a:extLst>
              <a:ext uri="{FF2B5EF4-FFF2-40B4-BE49-F238E27FC236}">
                <a16:creationId xmlns:a16="http://schemas.microsoft.com/office/drawing/2014/main" id="{EA88E797-9F6D-475B-BE52-FC9C4E1673E2}"/>
              </a:ext>
            </a:extLst>
          </p:cNvPr>
          <p:cNvSpPr txBox="1">
            <a:spLocks noChangeArrowheads="1"/>
          </p:cNvSpPr>
          <p:nvPr/>
        </p:nvSpPr>
        <p:spPr bwMode="auto">
          <a:xfrm>
            <a:off x="5410200" y="2971800"/>
            <a:ext cx="19573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which gives you,</a:t>
            </a:r>
          </a:p>
        </p:txBody>
      </p:sp>
      <p:graphicFrame>
        <p:nvGraphicFramePr>
          <p:cNvPr id="10244" name="Object 15">
            <a:extLst>
              <a:ext uri="{FF2B5EF4-FFF2-40B4-BE49-F238E27FC236}">
                <a16:creationId xmlns:a16="http://schemas.microsoft.com/office/drawing/2014/main" id="{371E9A46-D9B8-401A-982C-0F0832FB465E}"/>
              </a:ext>
            </a:extLst>
          </p:cNvPr>
          <p:cNvGraphicFramePr>
            <a:graphicFrameLocks noChangeAspect="1"/>
          </p:cNvGraphicFramePr>
          <p:nvPr/>
        </p:nvGraphicFramePr>
        <p:xfrm>
          <a:off x="1600200" y="3557588"/>
          <a:ext cx="1981200" cy="319087"/>
        </p:xfrm>
        <a:graphic>
          <a:graphicData uri="http://schemas.openxmlformats.org/presentationml/2006/ole">
            <mc:AlternateContent xmlns:mc="http://schemas.openxmlformats.org/markup-compatibility/2006">
              <mc:Choice xmlns:v="urn:schemas-microsoft-com:vml" Requires="v">
                <p:oleObj spid="_x0000_s10285" name="Equation" r:id="rId7" imgW="1358310" imgH="215806" progId="Equation.3">
                  <p:embed/>
                </p:oleObj>
              </mc:Choice>
              <mc:Fallback>
                <p:oleObj name="Equation" r:id="rId7" imgW="1358310" imgH="215806" progId="Equation.3">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3557588"/>
                        <a:ext cx="1981200" cy="319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5" name="Object 14">
            <a:extLst>
              <a:ext uri="{FF2B5EF4-FFF2-40B4-BE49-F238E27FC236}">
                <a16:creationId xmlns:a16="http://schemas.microsoft.com/office/drawing/2014/main" id="{9EEF7248-13C9-4523-925E-C2575AD12775}"/>
              </a:ext>
            </a:extLst>
          </p:cNvPr>
          <p:cNvGraphicFramePr>
            <a:graphicFrameLocks noChangeAspect="1"/>
          </p:cNvGraphicFramePr>
          <p:nvPr/>
        </p:nvGraphicFramePr>
        <p:xfrm>
          <a:off x="1609725" y="4059238"/>
          <a:ext cx="2493963" cy="350837"/>
        </p:xfrm>
        <a:graphic>
          <a:graphicData uri="http://schemas.openxmlformats.org/presentationml/2006/ole">
            <mc:AlternateContent xmlns:mc="http://schemas.openxmlformats.org/markup-compatibility/2006">
              <mc:Choice xmlns:v="urn:schemas-microsoft-com:vml" Requires="v">
                <p:oleObj spid="_x0000_s10286" name="Equation" r:id="rId9" imgW="1562040" imgH="215640" progId="Equation.3">
                  <p:embed/>
                </p:oleObj>
              </mc:Choice>
              <mc:Fallback>
                <p:oleObj name="Equation" r:id="rId9" imgW="1562040" imgH="215640" progId="Equation.3">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09725" y="4059238"/>
                        <a:ext cx="2493963" cy="350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6" name="Object 13">
            <a:extLst>
              <a:ext uri="{FF2B5EF4-FFF2-40B4-BE49-F238E27FC236}">
                <a16:creationId xmlns:a16="http://schemas.microsoft.com/office/drawing/2014/main" id="{874FA2D8-E17E-476C-BC95-21D94AA2BE5D}"/>
              </a:ext>
            </a:extLst>
          </p:cNvPr>
          <p:cNvGraphicFramePr>
            <a:graphicFrameLocks noChangeAspect="1"/>
          </p:cNvGraphicFramePr>
          <p:nvPr/>
        </p:nvGraphicFramePr>
        <p:xfrm>
          <a:off x="1622425" y="4646613"/>
          <a:ext cx="2622550" cy="382587"/>
        </p:xfrm>
        <a:graphic>
          <a:graphicData uri="http://schemas.openxmlformats.org/presentationml/2006/ole">
            <mc:AlternateContent xmlns:mc="http://schemas.openxmlformats.org/markup-compatibility/2006">
              <mc:Choice xmlns:v="urn:schemas-microsoft-com:vml" Requires="v">
                <p:oleObj spid="_x0000_s10287" name="Equation" r:id="rId11" imgW="1562040" imgH="228600" progId="Equation.3">
                  <p:embed/>
                </p:oleObj>
              </mc:Choice>
              <mc:Fallback>
                <p:oleObj name="Equation" r:id="rId11" imgW="1562040" imgH="228600"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22425" y="4646613"/>
                        <a:ext cx="2622550"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7" name="Object 12">
            <a:extLst>
              <a:ext uri="{FF2B5EF4-FFF2-40B4-BE49-F238E27FC236}">
                <a16:creationId xmlns:a16="http://schemas.microsoft.com/office/drawing/2014/main" id="{40AC46EE-ED7C-4A31-84BB-9D96EEE70C2A}"/>
              </a:ext>
            </a:extLst>
          </p:cNvPr>
          <p:cNvGraphicFramePr>
            <a:graphicFrameLocks noChangeAspect="1"/>
          </p:cNvGraphicFramePr>
          <p:nvPr/>
        </p:nvGraphicFramePr>
        <p:xfrm>
          <a:off x="1619250" y="5197475"/>
          <a:ext cx="2549525" cy="355600"/>
        </p:xfrm>
        <a:graphic>
          <a:graphicData uri="http://schemas.openxmlformats.org/presentationml/2006/ole">
            <mc:AlternateContent xmlns:mc="http://schemas.openxmlformats.org/markup-compatibility/2006">
              <mc:Choice xmlns:v="urn:schemas-microsoft-com:vml" Requires="v">
                <p:oleObj spid="_x0000_s10288" name="Equation" r:id="rId13" imgW="1562040" imgH="215640" progId="Equation.3">
                  <p:embed/>
                </p:oleObj>
              </mc:Choice>
              <mc:Fallback>
                <p:oleObj name="Equation" r:id="rId13" imgW="1562040" imgH="215640" progId="Equation.3">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19250" y="5197475"/>
                        <a:ext cx="2549525"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8" name="Object 11">
            <a:extLst>
              <a:ext uri="{FF2B5EF4-FFF2-40B4-BE49-F238E27FC236}">
                <a16:creationId xmlns:a16="http://schemas.microsoft.com/office/drawing/2014/main" id="{065C9303-6898-47FD-97E2-BF002DE77E0F}"/>
              </a:ext>
            </a:extLst>
          </p:cNvPr>
          <p:cNvGraphicFramePr>
            <a:graphicFrameLocks noChangeAspect="1"/>
          </p:cNvGraphicFramePr>
          <p:nvPr/>
        </p:nvGraphicFramePr>
        <p:xfrm>
          <a:off x="1609725" y="5795963"/>
          <a:ext cx="2570163" cy="376237"/>
        </p:xfrm>
        <a:graphic>
          <a:graphicData uri="http://schemas.openxmlformats.org/presentationml/2006/ole">
            <mc:AlternateContent xmlns:mc="http://schemas.openxmlformats.org/markup-compatibility/2006">
              <mc:Choice xmlns:v="urn:schemas-microsoft-com:vml" Requires="v">
                <p:oleObj spid="_x0000_s10289" name="Equation" r:id="rId15" imgW="1562040" imgH="228600" progId="Equation.3">
                  <p:embed/>
                </p:oleObj>
              </mc:Choice>
              <mc:Fallback>
                <p:oleObj name="Equation" r:id="rId15" imgW="1562040" imgH="228600" progId="Equation.3">
                  <p:embed/>
                  <p:pic>
                    <p:nvPicPr>
                      <p:cNvPr id="0"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09725" y="5795963"/>
                        <a:ext cx="2570163" cy="376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D767E6DD-730C-4BEC-9791-CD6536C27420}"/>
              </a:ext>
            </a:extLst>
          </p:cNvPr>
          <p:cNvSpPr>
            <a:spLocks noGrp="1"/>
          </p:cNvSpPr>
          <p:nvPr>
            <p:ph type="ftr" sz="quarter" idx="11"/>
          </p:nvPr>
        </p:nvSpPr>
        <p:spPr/>
        <p:txBody>
          <a:bodyPr/>
          <a:lstStyle/>
          <a:p>
            <a:pPr>
              <a:defRPr/>
            </a:pPr>
            <a:r>
              <a:rPr lang="en-US"/>
              <a:t>                                           http://numericalmethods.eng.usf.edu</a:t>
            </a:r>
          </a:p>
        </p:txBody>
      </p:sp>
      <p:sp>
        <p:nvSpPr>
          <p:cNvPr id="5" name="Slide Number Placeholder 5">
            <a:extLst>
              <a:ext uri="{FF2B5EF4-FFF2-40B4-BE49-F238E27FC236}">
                <a16:creationId xmlns:a16="http://schemas.microsoft.com/office/drawing/2014/main" id="{1F139E60-4213-4376-87B2-B79251EDE377}"/>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214996F-CE53-4380-A8F1-27DDF88CAE78}" type="slidenum">
              <a:rPr lang="en-US" altLang="en-US" sz="1400"/>
              <a:pPr eaLnBrk="1" hangingPunct="1"/>
              <a:t>13</a:t>
            </a:fld>
            <a:endParaRPr lang="en-US" altLang="en-US" sz="1400"/>
          </a:p>
        </p:txBody>
      </p:sp>
      <p:sp>
        <p:nvSpPr>
          <p:cNvPr id="39940" name="Rectangle 5">
            <a:extLst>
              <a:ext uri="{FF2B5EF4-FFF2-40B4-BE49-F238E27FC236}">
                <a16:creationId xmlns:a16="http://schemas.microsoft.com/office/drawing/2014/main" id="{360102B7-1C94-40F0-8639-F42B4B6BFBA7}"/>
              </a:ext>
            </a:extLst>
          </p:cNvPr>
          <p:cNvSpPr>
            <a:spLocks noGrp="1" noChangeArrowheads="1"/>
          </p:cNvSpPr>
          <p:nvPr>
            <p:ph type="title"/>
          </p:nvPr>
        </p:nvSpPr>
        <p:spPr/>
        <p:txBody>
          <a:bodyPr/>
          <a:lstStyle/>
          <a:p>
            <a:r>
              <a:rPr lang="en-US" altLang="en-US" sz="4000"/>
              <a:t>Comparisons of different initial guesses</a:t>
            </a:r>
          </a:p>
        </p:txBody>
      </p:sp>
      <p:pic>
        <p:nvPicPr>
          <p:cNvPr id="39941" name="Picture 6">
            <a:extLst>
              <a:ext uri="{FF2B5EF4-FFF2-40B4-BE49-F238E27FC236}">
                <a16:creationId xmlns:a16="http://schemas.microsoft.com/office/drawing/2014/main" id="{2FAA919A-48C2-49CE-AE57-E832F67CE1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752600"/>
            <a:ext cx="6248400" cy="470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7C70D33-D58A-47EC-992D-B31CAD917C59}"/>
              </a:ext>
            </a:extLst>
          </p:cNvPr>
          <p:cNvSpPr>
            <a:spLocks noGrp="1"/>
          </p:cNvSpPr>
          <p:nvPr>
            <p:ph type="ftr" sz="quarter" idx="11"/>
          </p:nvPr>
        </p:nvSpPr>
        <p:spPr/>
        <p:txBody>
          <a:bodyPr/>
          <a:lstStyle/>
          <a:p>
            <a:pPr>
              <a:defRPr/>
            </a:pPr>
            <a:r>
              <a:rPr lang="en-US"/>
              <a:t>                                           http://numericalmethods.eng.usf.edu</a:t>
            </a:r>
          </a:p>
        </p:txBody>
      </p:sp>
      <p:sp>
        <p:nvSpPr>
          <p:cNvPr id="6" name="Slide Number Placeholder 5">
            <a:extLst>
              <a:ext uri="{FF2B5EF4-FFF2-40B4-BE49-F238E27FC236}">
                <a16:creationId xmlns:a16="http://schemas.microsoft.com/office/drawing/2014/main" id="{FB98C59F-5481-43BD-9006-F14658F77F67}"/>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9CFEBF5-094B-4D86-837A-DE20F371936D}" type="slidenum">
              <a:rPr lang="en-US" altLang="en-US" sz="1400"/>
              <a:pPr eaLnBrk="1" hangingPunct="1"/>
              <a:t>14</a:t>
            </a:fld>
            <a:endParaRPr lang="en-US" altLang="en-US" sz="1400"/>
          </a:p>
        </p:txBody>
      </p:sp>
      <p:sp>
        <p:nvSpPr>
          <p:cNvPr id="11270" name="Rectangle 2">
            <a:extLst>
              <a:ext uri="{FF2B5EF4-FFF2-40B4-BE49-F238E27FC236}">
                <a16:creationId xmlns:a16="http://schemas.microsoft.com/office/drawing/2014/main" id="{F1E08AC5-532F-4E24-A283-D189F7AF21DE}"/>
              </a:ext>
            </a:extLst>
          </p:cNvPr>
          <p:cNvSpPr>
            <a:spLocks noGrp="1" noChangeArrowheads="1"/>
          </p:cNvSpPr>
          <p:nvPr>
            <p:ph type="title"/>
          </p:nvPr>
        </p:nvSpPr>
        <p:spPr/>
        <p:txBody>
          <a:bodyPr/>
          <a:lstStyle/>
          <a:p>
            <a:r>
              <a:rPr lang="en-US" altLang="en-US" sz="4000"/>
              <a:t>Comparison of Euler and Runge-Kutta Results with exact results</a:t>
            </a:r>
          </a:p>
        </p:txBody>
      </p:sp>
      <p:sp>
        <p:nvSpPr>
          <p:cNvPr id="11271" name="Rectangle 260">
            <a:extLst>
              <a:ext uri="{FF2B5EF4-FFF2-40B4-BE49-F238E27FC236}">
                <a16:creationId xmlns:a16="http://schemas.microsoft.com/office/drawing/2014/main" id="{EB57A168-CB6D-42F9-86AA-5AAC6C9F3CAC}"/>
              </a:ext>
            </a:extLst>
          </p:cNvPr>
          <p:cNvSpPr>
            <a:spLocks noChangeArrowheads="1"/>
          </p:cNvSpPr>
          <p:nvPr/>
        </p:nvSpPr>
        <p:spPr bwMode="auto">
          <a:xfrm>
            <a:off x="609600" y="2209800"/>
            <a:ext cx="80422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457200" algn="l"/>
                <a:tab pos="685800" algn="l"/>
              </a:tabLst>
              <a:defRPr sz="2400">
                <a:solidFill>
                  <a:schemeClr val="tx1"/>
                </a:solidFill>
                <a:latin typeface="Tahoma" panose="020B0604030504040204" pitchFamily="34" charset="0"/>
              </a:defRPr>
            </a:lvl1pPr>
            <a:lvl2pPr marL="742950" indent="-285750" eaLnBrk="0" hangingPunct="0">
              <a:tabLst>
                <a:tab pos="457200" algn="l"/>
                <a:tab pos="685800" algn="l"/>
              </a:tabLst>
              <a:defRPr sz="2400">
                <a:solidFill>
                  <a:schemeClr val="tx1"/>
                </a:solidFill>
                <a:latin typeface="Tahoma" panose="020B0604030504040204" pitchFamily="34" charset="0"/>
              </a:defRPr>
            </a:lvl2pPr>
            <a:lvl3pPr marL="1143000" indent="-228600" eaLnBrk="0" hangingPunct="0">
              <a:tabLst>
                <a:tab pos="457200" algn="l"/>
                <a:tab pos="685800" algn="l"/>
              </a:tabLst>
              <a:defRPr sz="2400">
                <a:solidFill>
                  <a:schemeClr val="tx1"/>
                </a:solidFill>
                <a:latin typeface="Tahoma" panose="020B0604030504040204" pitchFamily="34" charset="0"/>
              </a:defRPr>
            </a:lvl3pPr>
            <a:lvl4pPr marL="1600200" indent="-228600" eaLnBrk="0" hangingPunct="0">
              <a:tabLst>
                <a:tab pos="457200" algn="l"/>
                <a:tab pos="685800" algn="l"/>
              </a:tabLst>
              <a:defRPr sz="2400">
                <a:solidFill>
                  <a:schemeClr val="tx1"/>
                </a:solidFill>
                <a:latin typeface="Tahoma" panose="020B0604030504040204" pitchFamily="34" charset="0"/>
              </a:defRPr>
            </a:lvl4pPr>
            <a:lvl5pPr marL="2057400" indent="-228600" eaLnBrk="0" hangingPunct="0">
              <a:tabLst>
                <a:tab pos="457200" algn="l"/>
                <a:tab pos="685800" algn="l"/>
              </a:tabLst>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tabLst>
                <a:tab pos="457200" algn="l"/>
                <a:tab pos="685800" algn="l"/>
              </a:tabLs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tabLst>
                <a:tab pos="457200" algn="l"/>
                <a:tab pos="685800" algn="l"/>
              </a:tabLs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tabLst>
                <a:tab pos="457200" algn="l"/>
                <a:tab pos="685800" algn="l"/>
              </a:tabLs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tabLst>
                <a:tab pos="457200" algn="l"/>
                <a:tab pos="685800" algn="l"/>
              </a:tabLst>
              <a:defRPr sz="2400">
                <a:solidFill>
                  <a:schemeClr val="tx1"/>
                </a:solidFill>
                <a:latin typeface="Tahoma" panose="020B0604030504040204" pitchFamily="34" charset="0"/>
              </a:defRPr>
            </a:lvl9pPr>
          </a:lstStyle>
          <a:p>
            <a:pPr algn="l"/>
            <a:r>
              <a:rPr lang="en-US" altLang="en-US" sz="1900" b="1"/>
              <a:t>Table 1 </a:t>
            </a:r>
            <a:r>
              <a:rPr lang="en-US" altLang="en-US" sz="1900"/>
              <a:t>Comparison of Euler and Runge-Kutta results with exact results.</a:t>
            </a:r>
          </a:p>
        </p:txBody>
      </p:sp>
      <p:graphicFrame>
        <p:nvGraphicFramePr>
          <p:cNvPr id="11" name="Table 10">
            <a:extLst>
              <a:ext uri="{FF2B5EF4-FFF2-40B4-BE49-F238E27FC236}">
                <a16:creationId xmlns:a16="http://schemas.microsoft.com/office/drawing/2014/main" id="{076E445C-64F8-4F05-B4CA-E53977A126C5}"/>
              </a:ext>
            </a:extLst>
          </p:cNvPr>
          <p:cNvGraphicFramePr>
            <a:graphicFrameLocks noGrp="1"/>
          </p:cNvGraphicFramePr>
          <p:nvPr/>
        </p:nvGraphicFramePr>
        <p:xfrm>
          <a:off x="457200" y="2895600"/>
          <a:ext cx="8458199" cy="2301875"/>
        </p:xfrm>
        <a:graphic>
          <a:graphicData uri="http://schemas.openxmlformats.org/drawingml/2006/table">
            <a:tbl>
              <a:tblPr firstRow="1" bandRow="1">
                <a:tableStyleId>{073A0DAA-6AF3-43AB-8588-CEC1D06C72B9}</a:tableStyleId>
              </a:tblPr>
              <a:tblGrid>
                <a:gridCol w="762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600199">
                  <a:extLst>
                    <a:ext uri="{9D8B030D-6E8A-4147-A177-3AD203B41FA5}">
                      <a16:colId xmlns:a16="http://schemas.microsoft.com/office/drawing/2014/main" val="20005"/>
                    </a:ext>
                  </a:extLst>
                </a:gridCol>
              </a:tblGrid>
              <a:tr h="838431">
                <a:tc>
                  <a:txBody>
                    <a:bodyPr/>
                    <a:lstStyle/>
                    <a:p>
                      <a:pPr algn="ctr"/>
                      <a:r>
                        <a:rPr lang="en-US" sz="1800" b="0" baseline="0" dirty="0">
                          <a:solidFill>
                            <a:schemeClr val="tx1"/>
                          </a:solidFill>
                        </a:rPr>
                        <a:t>r (in)</a:t>
                      </a: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baseline="0" dirty="0">
                          <a:solidFill>
                            <a:schemeClr val="tx1"/>
                          </a:solidFill>
                        </a:rPr>
                        <a:t>Exact (in)</a:t>
                      </a: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baseline="0" dirty="0">
                          <a:solidFill>
                            <a:schemeClr val="tx1"/>
                          </a:solidFill>
                        </a:rPr>
                        <a:t>Euler (in)</a:t>
                      </a: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800" b="0" baseline="0"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baseline="0" dirty="0" err="1">
                          <a:solidFill>
                            <a:schemeClr val="tx1"/>
                          </a:solidFill>
                        </a:rPr>
                        <a:t>Runge-Kutta</a:t>
                      </a:r>
                      <a:r>
                        <a:rPr lang="en-US" sz="1800" b="0" baseline="0" dirty="0">
                          <a:solidFill>
                            <a:schemeClr val="tx1"/>
                          </a:solidFill>
                        </a:rPr>
                        <a:t> (in)</a:t>
                      </a: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800" b="0" baseline="0"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463444">
                <a:tc>
                  <a:txBody>
                    <a:bodyPr/>
                    <a:lstStyle/>
                    <a:p>
                      <a:pPr algn="ctr"/>
                      <a:r>
                        <a:rPr lang="en-US" sz="1800" b="0" baseline="0" dirty="0">
                          <a:solidFill>
                            <a:schemeClr val="tx1"/>
                          </a:solidFill>
                        </a:rPr>
                        <a:t>5</a:t>
                      </a:r>
                    </a:p>
                    <a:p>
                      <a:pPr algn="ctr"/>
                      <a:r>
                        <a:rPr lang="en-US" sz="1800" b="0" baseline="0" dirty="0">
                          <a:solidFill>
                            <a:schemeClr val="tx1"/>
                          </a:solidFill>
                        </a:rPr>
                        <a:t>5.75</a:t>
                      </a:r>
                    </a:p>
                    <a:p>
                      <a:pPr algn="ctr"/>
                      <a:r>
                        <a:rPr lang="en-US" sz="1800" b="0" baseline="0" dirty="0">
                          <a:solidFill>
                            <a:schemeClr val="tx1"/>
                          </a:solidFill>
                        </a:rPr>
                        <a:t>6.5</a:t>
                      </a:r>
                    </a:p>
                    <a:p>
                      <a:pPr algn="ctr"/>
                      <a:r>
                        <a:rPr lang="en-US" sz="1800" b="0" baseline="0" dirty="0">
                          <a:solidFill>
                            <a:schemeClr val="tx1"/>
                          </a:solidFill>
                        </a:rPr>
                        <a:t>7.25</a:t>
                      </a:r>
                    </a:p>
                    <a:p>
                      <a:pPr algn="ctr"/>
                      <a:r>
                        <a:rPr lang="en-US" sz="1800" b="0" baseline="0" dirty="0">
                          <a:solidFill>
                            <a:schemeClr val="tx1"/>
                          </a:solidFill>
                        </a:rPr>
                        <a:t>8</a:t>
                      </a: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baseline="0" dirty="0">
                          <a:solidFill>
                            <a:schemeClr val="tx1"/>
                          </a:solidFill>
                        </a:rPr>
                        <a:t>3.8731×10</a:t>
                      </a:r>
                      <a:r>
                        <a:rPr lang="en-US" sz="1800" b="0" baseline="30000" dirty="0">
                          <a:solidFill>
                            <a:schemeClr val="tx1"/>
                          </a:solidFill>
                        </a:rPr>
                        <a:t>−3</a:t>
                      </a:r>
                    </a:p>
                    <a:p>
                      <a:pPr algn="ctr"/>
                      <a:r>
                        <a:rPr lang="en-US" sz="1800" b="0" baseline="0" dirty="0">
                          <a:solidFill>
                            <a:schemeClr val="tx1"/>
                          </a:solidFill>
                        </a:rPr>
                        <a:t>3.5567×10</a:t>
                      </a:r>
                      <a:r>
                        <a:rPr lang="en-US" sz="1800" b="0" baseline="30000" dirty="0">
                          <a:solidFill>
                            <a:schemeClr val="tx1"/>
                          </a:solidFill>
                        </a:rPr>
                        <a:t>−3</a:t>
                      </a:r>
                      <a:endParaRPr lang="en-US" sz="1800" b="0" baseline="0" dirty="0">
                        <a:solidFill>
                          <a:schemeClr val="tx1"/>
                        </a:solidFill>
                      </a:endParaRPr>
                    </a:p>
                    <a:p>
                      <a:pPr algn="ctr"/>
                      <a:r>
                        <a:rPr lang="en-US" sz="1800" b="0" baseline="0" dirty="0">
                          <a:solidFill>
                            <a:schemeClr val="tx1"/>
                          </a:solidFill>
                        </a:rPr>
                        <a:t>3.3366×10</a:t>
                      </a:r>
                      <a:r>
                        <a:rPr lang="en-US" sz="1800" b="0" baseline="30000" dirty="0">
                          <a:solidFill>
                            <a:schemeClr val="tx1"/>
                          </a:solidFill>
                        </a:rPr>
                        <a:t>−3</a:t>
                      </a:r>
                      <a:endParaRPr lang="en-US" sz="1800" b="0" baseline="0" dirty="0">
                        <a:solidFill>
                          <a:schemeClr val="tx1"/>
                        </a:solidFill>
                      </a:endParaRPr>
                    </a:p>
                    <a:p>
                      <a:pPr algn="ctr"/>
                      <a:r>
                        <a:rPr lang="en-US" sz="1800" b="0" baseline="0" dirty="0">
                          <a:solidFill>
                            <a:schemeClr val="tx1"/>
                          </a:solidFill>
                        </a:rPr>
                        <a:t>3.1829×10</a:t>
                      </a:r>
                      <a:r>
                        <a:rPr lang="en-US" sz="1800" b="0" baseline="30000" dirty="0">
                          <a:solidFill>
                            <a:schemeClr val="tx1"/>
                          </a:solidFill>
                        </a:rPr>
                        <a:t>−3</a:t>
                      </a:r>
                    </a:p>
                    <a:p>
                      <a:pPr algn="ctr"/>
                      <a:r>
                        <a:rPr lang="en-US" sz="1800" b="0" baseline="0" dirty="0">
                          <a:solidFill>
                            <a:schemeClr val="tx1"/>
                          </a:solidFill>
                        </a:rPr>
                        <a:t>3.0770×10</a:t>
                      </a:r>
                      <a:r>
                        <a:rPr lang="en-US" sz="1800" b="0" baseline="30000" dirty="0">
                          <a:solidFill>
                            <a:schemeClr val="tx1"/>
                          </a:solidFill>
                        </a:rPr>
                        <a:t>−3</a:t>
                      </a:r>
                      <a:endParaRPr lang="en-US" sz="1800" b="0" baseline="0"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baseline="0" dirty="0">
                          <a:solidFill>
                            <a:schemeClr val="tx1"/>
                          </a:solidFill>
                        </a:rPr>
                        <a:t>3.8731×10</a:t>
                      </a:r>
                      <a:r>
                        <a:rPr lang="en-US" sz="1800" b="0" baseline="30000" dirty="0">
                          <a:solidFill>
                            <a:schemeClr val="tx1"/>
                          </a:solidFill>
                        </a:rPr>
                        <a:t>−3</a:t>
                      </a:r>
                      <a:endParaRPr lang="en-US" sz="1800" b="0" baseline="0" dirty="0">
                        <a:solidFill>
                          <a:schemeClr val="tx1"/>
                        </a:solidFill>
                      </a:endParaRPr>
                    </a:p>
                    <a:p>
                      <a:pPr algn="ctr"/>
                      <a:r>
                        <a:rPr lang="en-US" sz="1800" b="0" baseline="0" dirty="0">
                          <a:solidFill>
                            <a:schemeClr val="tx1"/>
                          </a:solidFill>
                        </a:rPr>
                        <a:t>3.5085×10</a:t>
                      </a:r>
                      <a:r>
                        <a:rPr lang="en-US" sz="1800" b="0" baseline="30000" dirty="0">
                          <a:solidFill>
                            <a:schemeClr val="tx1"/>
                          </a:solidFill>
                        </a:rPr>
                        <a:t>−3</a:t>
                      </a:r>
                      <a:endParaRPr lang="en-US" sz="1800" b="0" baseline="0" dirty="0">
                        <a:solidFill>
                          <a:schemeClr val="tx1"/>
                        </a:solidFill>
                      </a:endParaRPr>
                    </a:p>
                    <a:p>
                      <a:pPr algn="ctr"/>
                      <a:r>
                        <a:rPr lang="en-US" sz="1800" b="0" baseline="0" dirty="0">
                          <a:solidFill>
                            <a:schemeClr val="tx1"/>
                          </a:solidFill>
                        </a:rPr>
                        <a:t>3.2858×10</a:t>
                      </a:r>
                      <a:r>
                        <a:rPr lang="en-US" sz="1800" b="0" baseline="30000" dirty="0">
                          <a:solidFill>
                            <a:schemeClr val="tx1"/>
                          </a:solidFill>
                        </a:rPr>
                        <a:t>−3</a:t>
                      </a:r>
                      <a:endParaRPr lang="en-US" sz="1800" b="0" baseline="0" dirty="0">
                        <a:solidFill>
                          <a:schemeClr val="tx1"/>
                        </a:solidFill>
                      </a:endParaRPr>
                    </a:p>
                    <a:p>
                      <a:pPr algn="ctr"/>
                      <a:r>
                        <a:rPr lang="en-US" sz="1800" b="0" baseline="0" dirty="0">
                          <a:solidFill>
                            <a:schemeClr val="tx1"/>
                          </a:solidFill>
                        </a:rPr>
                        <a:t>3.1518×10</a:t>
                      </a:r>
                      <a:r>
                        <a:rPr lang="en-US" sz="1800" b="0" baseline="30000" dirty="0">
                          <a:solidFill>
                            <a:schemeClr val="tx1"/>
                          </a:solidFill>
                        </a:rPr>
                        <a:t>−3</a:t>
                      </a:r>
                    </a:p>
                    <a:p>
                      <a:pPr algn="ctr"/>
                      <a:r>
                        <a:rPr lang="en-US" sz="1800" b="0" baseline="0" dirty="0">
                          <a:solidFill>
                            <a:schemeClr val="tx1"/>
                          </a:solidFill>
                        </a:rPr>
                        <a:t>3.0770×10</a:t>
                      </a:r>
                      <a:r>
                        <a:rPr lang="en-US" sz="1800" b="0" baseline="30000" dirty="0">
                          <a:solidFill>
                            <a:schemeClr val="tx1"/>
                          </a:solidFill>
                        </a:rPr>
                        <a:t>−3</a:t>
                      </a:r>
                      <a:endParaRPr lang="en-US" sz="1800" b="0" baseline="0"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baseline="0" dirty="0">
                          <a:solidFill>
                            <a:schemeClr val="tx1"/>
                          </a:solidFill>
                        </a:rPr>
                        <a:t>0.0000</a:t>
                      </a:r>
                    </a:p>
                    <a:p>
                      <a:pPr algn="ctr"/>
                      <a:r>
                        <a:rPr lang="en-US" sz="1800" b="0" baseline="0" dirty="0">
                          <a:solidFill>
                            <a:schemeClr val="tx1"/>
                          </a:solidFill>
                        </a:rPr>
                        <a:t>1.3731</a:t>
                      </a:r>
                    </a:p>
                    <a:p>
                      <a:pPr algn="ctr"/>
                      <a:r>
                        <a:rPr lang="en-US" sz="1800" b="0" baseline="0" dirty="0">
                          <a:solidFill>
                            <a:schemeClr val="tx1"/>
                          </a:solidFill>
                        </a:rPr>
                        <a:t>1.5482</a:t>
                      </a:r>
                    </a:p>
                    <a:p>
                      <a:pPr algn="ctr"/>
                      <a:r>
                        <a:rPr lang="en-US" sz="1800" b="0" baseline="0" dirty="0">
                          <a:solidFill>
                            <a:schemeClr val="tx1"/>
                          </a:solidFill>
                        </a:rPr>
                        <a:t>9.8967×10</a:t>
                      </a:r>
                      <a:r>
                        <a:rPr lang="en-US" sz="1800" b="0" baseline="30000" dirty="0">
                          <a:solidFill>
                            <a:schemeClr val="tx1"/>
                          </a:solidFill>
                        </a:rPr>
                        <a:t>−1</a:t>
                      </a:r>
                      <a:endParaRPr lang="en-US" sz="1800" b="0" baseline="0" dirty="0">
                        <a:solidFill>
                          <a:schemeClr val="tx1"/>
                        </a:solidFill>
                      </a:endParaRPr>
                    </a:p>
                    <a:p>
                      <a:pPr algn="ctr"/>
                      <a:r>
                        <a:rPr lang="en-US" sz="1800" b="0" baseline="0" dirty="0">
                          <a:solidFill>
                            <a:schemeClr val="tx1"/>
                          </a:solidFill>
                        </a:rPr>
                        <a:t>1.9500×10</a:t>
                      </a:r>
                      <a:r>
                        <a:rPr lang="en-US" sz="1800" b="0" baseline="30000" dirty="0">
                          <a:solidFill>
                            <a:schemeClr val="tx1"/>
                          </a:solidFill>
                        </a:rPr>
                        <a:t>−3</a:t>
                      </a:r>
                      <a:endParaRPr lang="en-US" sz="1800" b="0" baseline="0"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baseline="0" dirty="0">
                          <a:solidFill>
                            <a:schemeClr val="tx1"/>
                          </a:solidFill>
                        </a:rPr>
                        <a:t>3.8731×10</a:t>
                      </a:r>
                      <a:r>
                        <a:rPr lang="en-US" sz="1800" b="0" baseline="30000" dirty="0">
                          <a:solidFill>
                            <a:schemeClr val="tx1"/>
                          </a:solidFill>
                        </a:rPr>
                        <a:t>−3</a:t>
                      </a:r>
                      <a:endParaRPr lang="en-US" sz="1800" b="0" baseline="0" dirty="0">
                        <a:solidFill>
                          <a:schemeClr val="tx1"/>
                        </a:solidFill>
                      </a:endParaRPr>
                    </a:p>
                    <a:p>
                      <a:pPr algn="ctr"/>
                      <a:r>
                        <a:rPr lang="en-US" sz="1800" b="0" baseline="0" dirty="0">
                          <a:solidFill>
                            <a:schemeClr val="tx1"/>
                          </a:solidFill>
                        </a:rPr>
                        <a:t>3.5554×10</a:t>
                      </a:r>
                      <a:r>
                        <a:rPr lang="en-US" sz="1800" b="0" baseline="30000" dirty="0">
                          <a:solidFill>
                            <a:schemeClr val="tx1"/>
                          </a:solidFill>
                        </a:rPr>
                        <a:t>−3</a:t>
                      </a:r>
                      <a:endParaRPr lang="en-US" sz="1800" b="0" baseline="0" dirty="0">
                        <a:solidFill>
                          <a:schemeClr val="tx1"/>
                        </a:solidFill>
                      </a:endParaRPr>
                    </a:p>
                    <a:p>
                      <a:pPr algn="ctr"/>
                      <a:r>
                        <a:rPr lang="en-US" sz="1800" b="0" baseline="0" dirty="0">
                          <a:solidFill>
                            <a:schemeClr val="tx1"/>
                          </a:solidFill>
                        </a:rPr>
                        <a:t>3.3341×10</a:t>
                      </a:r>
                      <a:r>
                        <a:rPr lang="en-US" sz="1800" b="0" baseline="30000" dirty="0">
                          <a:solidFill>
                            <a:schemeClr val="tx1"/>
                          </a:solidFill>
                        </a:rPr>
                        <a:t>−3</a:t>
                      </a:r>
                      <a:endParaRPr lang="en-US" sz="1800" b="0" baseline="0" dirty="0">
                        <a:solidFill>
                          <a:schemeClr val="tx1"/>
                        </a:solidFill>
                      </a:endParaRPr>
                    </a:p>
                    <a:p>
                      <a:pPr algn="ctr"/>
                      <a:r>
                        <a:rPr lang="en-US" sz="1800" b="0" baseline="0" dirty="0">
                          <a:solidFill>
                            <a:schemeClr val="tx1"/>
                          </a:solidFill>
                        </a:rPr>
                        <a:t>3.1792×10</a:t>
                      </a:r>
                      <a:r>
                        <a:rPr lang="en-US" sz="1800" b="0" baseline="30000" dirty="0">
                          <a:solidFill>
                            <a:schemeClr val="tx1"/>
                          </a:solidFill>
                        </a:rPr>
                        <a:t>−3</a:t>
                      </a:r>
                      <a:endParaRPr lang="en-US" sz="1800" b="0" baseline="0" dirty="0">
                        <a:solidFill>
                          <a:schemeClr val="tx1"/>
                        </a:solidFill>
                      </a:endParaRPr>
                    </a:p>
                    <a:p>
                      <a:pPr algn="ctr"/>
                      <a:r>
                        <a:rPr lang="en-US" sz="1800" b="0" baseline="0" dirty="0">
                          <a:solidFill>
                            <a:schemeClr val="tx1"/>
                          </a:solidFill>
                        </a:rPr>
                        <a:t>3.0723×10</a:t>
                      </a:r>
                      <a:r>
                        <a:rPr lang="en-US" sz="1800" b="0" baseline="30000" dirty="0">
                          <a:solidFill>
                            <a:schemeClr val="tx1"/>
                          </a:solidFill>
                        </a:rPr>
                        <a:t>−3</a:t>
                      </a:r>
                      <a:endParaRPr lang="en-US" sz="1800" b="0" baseline="0"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0" baseline="0" dirty="0">
                          <a:solidFill>
                            <a:schemeClr val="tx1"/>
                          </a:solidFill>
                        </a:rPr>
                        <a:t>0.0000</a:t>
                      </a:r>
                    </a:p>
                    <a:p>
                      <a:pPr algn="ctr"/>
                      <a:r>
                        <a:rPr lang="en-US" sz="1800" b="0" baseline="0" dirty="0">
                          <a:solidFill>
                            <a:schemeClr val="tx1"/>
                          </a:solidFill>
                        </a:rPr>
                        <a:t>3.5824×10</a:t>
                      </a:r>
                      <a:r>
                        <a:rPr lang="en-US" sz="1800" b="0" baseline="30000" dirty="0">
                          <a:solidFill>
                            <a:schemeClr val="tx1"/>
                          </a:solidFill>
                        </a:rPr>
                        <a:t>−2</a:t>
                      </a:r>
                      <a:endParaRPr lang="en-US" sz="1800" b="0" baseline="0" dirty="0">
                        <a:solidFill>
                          <a:schemeClr val="tx1"/>
                        </a:solidFill>
                      </a:endParaRPr>
                    </a:p>
                    <a:p>
                      <a:pPr algn="ctr"/>
                      <a:r>
                        <a:rPr lang="en-US" sz="1800" b="0" baseline="0" dirty="0">
                          <a:solidFill>
                            <a:schemeClr val="tx1"/>
                          </a:solidFill>
                        </a:rPr>
                        <a:t>7.4037×10</a:t>
                      </a:r>
                      <a:r>
                        <a:rPr lang="en-US" sz="1800" b="0" baseline="30000" dirty="0">
                          <a:solidFill>
                            <a:schemeClr val="tx1"/>
                          </a:solidFill>
                        </a:rPr>
                        <a:t>−2</a:t>
                      </a:r>
                      <a:endParaRPr lang="en-US" sz="1800" b="0" baseline="0" dirty="0">
                        <a:solidFill>
                          <a:schemeClr val="tx1"/>
                        </a:solidFill>
                      </a:endParaRPr>
                    </a:p>
                    <a:p>
                      <a:pPr algn="ctr"/>
                      <a:r>
                        <a:rPr lang="en-US" sz="1800" b="0" baseline="0" dirty="0">
                          <a:solidFill>
                            <a:schemeClr val="tx1"/>
                          </a:solidFill>
                        </a:rPr>
                        <a:t>1.1612×10</a:t>
                      </a:r>
                      <a:r>
                        <a:rPr lang="en-US" sz="1800" b="0" baseline="30000" dirty="0">
                          <a:solidFill>
                            <a:schemeClr val="tx1"/>
                          </a:solidFill>
                        </a:rPr>
                        <a:t>−1</a:t>
                      </a:r>
                      <a:endParaRPr lang="en-US" sz="1800" b="0" baseline="0" dirty="0">
                        <a:solidFill>
                          <a:schemeClr val="tx1"/>
                        </a:solidFill>
                      </a:endParaRPr>
                    </a:p>
                    <a:p>
                      <a:pPr algn="ctr"/>
                      <a:r>
                        <a:rPr lang="en-US" sz="1800" b="0" baseline="0" dirty="0">
                          <a:solidFill>
                            <a:schemeClr val="tx1"/>
                          </a:solidFill>
                        </a:rPr>
                        <a:t>1.5168×10</a:t>
                      </a:r>
                      <a:r>
                        <a:rPr lang="en-US" sz="1800" b="0" baseline="30000" dirty="0">
                          <a:solidFill>
                            <a:schemeClr val="tx1"/>
                          </a:solidFill>
                        </a:rPr>
                        <a:t>−1</a:t>
                      </a:r>
                      <a:endParaRPr lang="en-US" sz="1800" b="0" baseline="0" dirty="0">
                        <a:solidFill>
                          <a:schemeClr val="tx1"/>
                        </a:solidFill>
                      </a:endParaRPr>
                    </a:p>
                  </a:txBody>
                  <a:tcPr marT="45733" marB="45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1266" name="Object 9">
            <a:extLst>
              <a:ext uri="{FF2B5EF4-FFF2-40B4-BE49-F238E27FC236}">
                <a16:creationId xmlns:a16="http://schemas.microsoft.com/office/drawing/2014/main" id="{27A153E6-6E16-472F-877E-5E415B6BAAEA}"/>
              </a:ext>
            </a:extLst>
          </p:cNvPr>
          <p:cNvGraphicFramePr>
            <a:graphicFrameLocks noChangeAspect="1"/>
          </p:cNvGraphicFramePr>
          <p:nvPr/>
        </p:nvGraphicFramePr>
        <p:xfrm>
          <a:off x="4876800" y="3048000"/>
          <a:ext cx="720725" cy="533400"/>
        </p:xfrm>
        <a:graphic>
          <a:graphicData uri="http://schemas.openxmlformats.org/presentationml/2006/ole">
            <mc:AlternateContent xmlns:mc="http://schemas.openxmlformats.org/markup-compatibility/2006">
              <mc:Choice xmlns:v="urn:schemas-microsoft-com:vml" Requires="v">
                <p:oleObj spid="_x0000_s11303" name="Equation" r:id="rId3" imgW="342720" imgH="253800" progId="Equation.3">
                  <p:embed/>
                </p:oleObj>
              </mc:Choice>
              <mc:Fallback>
                <p:oleObj name="Equation" r:id="rId3" imgW="342720" imgH="25380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3048000"/>
                        <a:ext cx="72072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10">
            <a:extLst>
              <a:ext uri="{FF2B5EF4-FFF2-40B4-BE49-F238E27FC236}">
                <a16:creationId xmlns:a16="http://schemas.microsoft.com/office/drawing/2014/main" id="{BAE47BC6-D3B6-4F8E-BD6C-F60EC5B84AA3}"/>
              </a:ext>
            </a:extLst>
          </p:cNvPr>
          <p:cNvGraphicFramePr>
            <a:graphicFrameLocks noChangeAspect="1"/>
          </p:cNvGraphicFramePr>
          <p:nvPr/>
        </p:nvGraphicFramePr>
        <p:xfrm>
          <a:off x="7696200" y="3048000"/>
          <a:ext cx="720725" cy="533400"/>
        </p:xfrm>
        <a:graphic>
          <a:graphicData uri="http://schemas.openxmlformats.org/presentationml/2006/ole">
            <mc:AlternateContent xmlns:mc="http://schemas.openxmlformats.org/markup-compatibility/2006">
              <mc:Choice xmlns:v="urn:schemas-microsoft-com:vml" Requires="v">
                <p:oleObj spid="_x0000_s11304" name="Equation" r:id="rId5" imgW="342720" imgH="253800" progId="Equation.3">
                  <p:embed/>
                </p:oleObj>
              </mc:Choice>
              <mc:Fallback>
                <p:oleObj name="Equation" r:id="rId5" imgW="342720" imgH="2538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3048000"/>
                        <a:ext cx="72072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C95A9D7C-20A8-48F6-80B7-3535338ABB98}"/>
              </a:ext>
            </a:extLst>
          </p:cNvPr>
          <p:cNvSpPr>
            <a:spLocks noGrp="1"/>
          </p:cNvSpPr>
          <p:nvPr>
            <p:ph type="ftr" sz="quarter" idx="11"/>
          </p:nvPr>
        </p:nvSpPr>
        <p:spPr/>
        <p:txBody>
          <a:bodyPr/>
          <a:lstStyle/>
          <a:p>
            <a:pPr>
              <a:defRPr/>
            </a:pPr>
            <a:r>
              <a:rPr lang="en-US"/>
              <a:t>                                           http://numericalmethods.eng.usf.edu</a:t>
            </a:r>
          </a:p>
        </p:txBody>
      </p:sp>
      <p:sp>
        <p:nvSpPr>
          <p:cNvPr id="5" name="Slide Number Placeholder 5">
            <a:extLst>
              <a:ext uri="{FF2B5EF4-FFF2-40B4-BE49-F238E27FC236}">
                <a16:creationId xmlns:a16="http://schemas.microsoft.com/office/drawing/2014/main" id="{D6226640-05E7-4C8C-9C11-52D3C56C74C7}"/>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B715FDA3-537F-491C-84F2-7F63C2E4A969}" type="slidenum">
              <a:rPr lang="en-US" altLang="en-US" sz="1400"/>
              <a:pPr eaLnBrk="1" hangingPunct="1"/>
              <a:t>2</a:t>
            </a:fld>
            <a:endParaRPr lang="en-US" altLang="en-US" sz="1400"/>
          </a:p>
        </p:txBody>
      </p:sp>
      <p:sp>
        <p:nvSpPr>
          <p:cNvPr id="38916" name="Rectangle 2">
            <a:extLst>
              <a:ext uri="{FF2B5EF4-FFF2-40B4-BE49-F238E27FC236}">
                <a16:creationId xmlns:a16="http://schemas.microsoft.com/office/drawing/2014/main" id="{2E58559F-F763-420C-9800-06FA0FCD139B}"/>
              </a:ext>
            </a:extLst>
          </p:cNvPr>
          <p:cNvSpPr>
            <a:spLocks noGrp="1" noChangeArrowheads="1"/>
          </p:cNvSpPr>
          <p:nvPr>
            <p:ph type="title"/>
          </p:nvPr>
        </p:nvSpPr>
        <p:spPr/>
        <p:txBody>
          <a:bodyPr/>
          <a:lstStyle/>
          <a:p>
            <a:r>
              <a:rPr lang="en-US" altLang="en-US"/>
              <a:t>Shooting Method</a:t>
            </a:r>
          </a:p>
        </p:txBody>
      </p:sp>
      <p:sp>
        <p:nvSpPr>
          <p:cNvPr id="38917" name="Rectangle 4">
            <a:extLst>
              <a:ext uri="{FF2B5EF4-FFF2-40B4-BE49-F238E27FC236}">
                <a16:creationId xmlns:a16="http://schemas.microsoft.com/office/drawing/2014/main" id="{43763729-5C38-4E4D-97A2-4F5606C97450}"/>
              </a:ext>
            </a:extLst>
          </p:cNvPr>
          <p:cNvSpPr>
            <a:spLocks noChangeArrowheads="1"/>
          </p:cNvSpPr>
          <p:nvPr/>
        </p:nvSpPr>
        <p:spPr bwMode="auto">
          <a:xfrm>
            <a:off x="228600" y="2516188"/>
            <a:ext cx="8610600"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The shooting method uses the methods used in solving initial value problems.  This is done by assuming initial values that would have been given if the ordinary differential equation were a initial value problem.  The boundary value obtained is compared with the actual boundary value.  Using trial and error or some scientific approach, one tries to get as close to the boundary value as possible.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Footer Placeholder 4">
            <a:extLst>
              <a:ext uri="{FF2B5EF4-FFF2-40B4-BE49-F238E27FC236}">
                <a16:creationId xmlns:a16="http://schemas.microsoft.com/office/drawing/2014/main" id="{FF54FC6A-4275-4DCE-8272-4EC88C158B7F}"/>
              </a:ext>
            </a:extLst>
          </p:cNvPr>
          <p:cNvSpPr>
            <a:spLocks noGrp="1"/>
          </p:cNvSpPr>
          <p:nvPr>
            <p:ph type="ftr" sz="quarter" idx="11"/>
          </p:nvPr>
        </p:nvSpPr>
        <p:spPr/>
        <p:txBody>
          <a:bodyPr/>
          <a:lstStyle/>
          <a:p>
            <a:pPr>
              <a:defRPr/>
            </a:pPr>
            <a:r>
              <a:rPr lang="en-US"/>
              <a:t>                                           http://numericalmethods.eng.usf.edu</a:t>
            </a:r>
          </a:p>
        </p:txBody>
      </p:sp>
      <p:sp>
        <p:nvSpPr>
          <p:cNvPr id="23" name="Slide Number Placeholder 5">
            <a:extLst>
              <a:ext uri="{FF2B5EF4-FFF2-40B4-BE49-F238E27FC236}">
                <a16:creationId xmlns:a16="http://schemas.microsoft.com/office/drawing/2014/main" id="{181B54C2-9AA9-4E2E-957C-D5B41C80CDE4}"/>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FF7EF77-F52D-4B30-B149-BABEA0E2C18C}" type="slidenum">
              <a:rPr lang="en-US" altLang="en-US" sz="1400"/>
              <a:pPr eaLnBrk="1" hangingPunct="1"/>
              <a:t>3</a:t>
            </a:fld>
            <a:endParaRPr lang="en-US" altLang="en-US" sz="1400"/>
          </a:p>
        </p:txBody>
      </p:sp>
      <p:sp>
        <p:nvSpPr>
          <p:cNvPr id="1031" name="Rectangle 2">
            <a:extLst>
              <a:ext uri="{FF2B5EF4-FFF2-40B4-BE49-F238E27FC236}">
                <a16:creationId xmlns:a16="http://schemas.microsoft.com/office/drawing/2014/main" id="{DC7F863D-20CC-463B-9530-9EFF538D89B0}"/>
              </a:ext>
            </a:extLst>
          </p:cNvPr>
          <p:cNvSpPr>
            <a:spLocks noGrp="1" noChangeArrowheads="1"/>
          </p:cNvSpPr>
          <p:nvPr>
            <p:ph type="title"/>
          </p:nvPr>
        </p:nvSpPr>
        <p:spPr/>
        <p:txBody>
          <a:bodyPr/>
          <a:lstStyle/>
          <a:p>
            <a:r>
              <a:rPr lang="en-US" altLang="en-US"/>
              <a:t>Example</a:t>
            </a:r>
          </a:p>
        </p:txBody>
      </p:sp>
      <p:grpSp>
        <p:nvGrpSpPr>
          <p:cNvPr id="1032" name="Group 4">
            <a:extLst>
              <a:ext uri="{FF2B5EF4-FFF2-40B4-BE49-F238E27FC236}">
                <a16:creationId xmlns:a16="http://schemas.microsoft.com/office/drawing/2014/main" id="{593847AE-9592-4ED7-A035-7CBC929BA4B5}"/>
              </a:ext>
            </a:extLst>
          </p:cNvPr>
          <p:cNvGrpSpPr>
            <a:grpSpLocks noChangeAspect="1"/>
          </p:cNvGrpSpPr>
          <p:nvPr/>
        </p:nvGrpSpPr>
        <p:grpSpPr bwMode="auto">
          <a:xfrm>
            <a:off x="5334000" y="2459038"/>
            <a:ext cx="1657350" cy="1655762"/>
            <a:chOff x="2160" y="10209"/>
            <a:chExt cx="2611" cy="2608"/>
          </a:xfrm>
        </p:grpSpPr>
        <p:sp>
          <p:nvSpPr>
            <p:cNvPr id="1036" name="AutoShape 5">
              <a:extLst>
                <a:ext uri="{FF2B5EF4-FFF2-40B4-BE49-F238E27FC236}">
                  <a16:creationId xmlns:a16="http://schemas.microsoft.com/office/drawing/2014/main" id="{A02CAF30-6A5C-4813-B74A-B7BB33757E23}"/>
                </a:ext>
              </a:extLst>
            </p:cNvPr>
            <p:cNvSpPr>
              <a:spLocks noChangeAspect="1" noChangeArrowheads="1"/>
            </p:cNvSpPr>
            <p:nvPr/>
          </p:nvSpPr>
          <p:spPr bwMode="auto">
            <a:xfrm>
              <a:off x="2160" y="10209"/>
              <a:ext cx="2611" cy="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037" name="Oval 6">
              <a:extLst>
                <a:ext uri="{FF2B5EF4-FFF2-40B4-BE49-F238E27FC236}">
                  <a16:creationId xmlns:a16="http://schemas.microsoft.com/office/drawing/2014/main" id="{8EE7F816-09FB-4F3E-8935-413FCC09B3C2}"/>
                </a:ext>
              </a:extLst>
            </p:cNvPr>
            <p:cNvSpPr>
              <a:spLocks noChangeArrowheads="1"/>
            </p:cNvSpPr>
            <p:nvPr/>
          </p:nvSpPr>
          <p:spPr bwMode="auto">
            <a:xfrm>
              <a:off x="2160" y="10209"/>
              <a:ext cx="2593" cy="2592"/>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038" name="Line 7">
              <a:extLst>
                <a:ext uri="{FF2B5EF4-FFF2-40B4-BE49-F238E27FC236}">
                  <a16:creationId xmlns:a16="http://schemas.microsoft.com/office/drawing/2014/main" id="{B139563E-BC4D-4EA9-BFB9-BB4E7BBB701D}"/>
                </a:ext>
              </a:extLst>
            </p:cNvPr>
            <p:cNvSpPr>
              <a:spLocks noChangeShapeType="1"/>
            </p:cNvSpPr>
            <p:nvPr/>
          </p:nvSpPr>
          <p:spPr bwMode="auto">
            <a:xfrm>
              <a:off x="3428" y="11477"/>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039" name="AutoShape 8">
              <a:extLst>
                <a:ext uri="{FF2B5EF4-FFF2-40B4-BE49-F238E27FC236}">
                  <a16:creationId xmlns:a16="http://schemas.microsoft.com/office/drawing/2014/main" id="{9337F455-3322-4B59-8320-F62F6AA2F9E4}"/>
                </a:ext>
              </a:extLst>
            </p:cNvPr>
            <p:cNvCxnSpPr>
              <a:cxnSpLocks noChangeShapeType="1"/>
              <a:stCxn id="1038" idx="1"/>
              <a:endCxn id="1037" idx="6"/>
            </p:cNvCxnSpPr>
            <p:nvPr/>
          </p:nvCxnSpPr>
          <p:spPr bwMode="auto">
            <a:xfrm>
              <a:off x="3428" y="11477"/>
              <a:ext cx="1325" cy="2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40" name="AutoShape 9">
              <a:extLst>
                <a:ext uri="{FF2B5EF4-FFF2-40B4-BE49-F238E27FC236}">
                  <a16:creationId xmlns:a16="http://schemas.microsoft.com/office/drawing/2014/main" id="{BE13536E-21A9-4984-A83B-DFFC4812E980}"/>
                </a:ext>
              </a:extLst>
            </p:cNvPr>
            <p:cNvCxnSpPr>
              <a:cxnSpLocks noChangeShapeType="1"/>
              <a:stCxn id="1038" idx="1"/>
            </p:cNvCxnSpPr>
            <p:nvPr/>
          </p:nvCxnSpPr>
          <p:spPr bwMode="auto">
            <a:xfrm flipH="1">
              <a:off x="3036" y="11477"/>
              <a:ext cx="392" cy="3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41" name="Text Box 10">
              <a:extLst>
                <a:ext uri="{FF2B5EF4-FFF2-40B4-BE49-F238E27FC236}">
                  <a16:creationId xmlns:a16="http://schemas.microsoft.com/office/drawing/2014/main" id="{A39FC600-DA83-423B-B581-D27C41F5B9F3}"/>
                </a:ext>
              </a:extLst>
            </p:cNvPr>
            <p:cNvSpPr txBox="1">
              <a:spLocks noChangeArrowheads="1"/>
            </p:cNvSpPr>
            <p:nvPr/>
          </p:nvSpPr>
          <p:spPr bwMode="auto">
            <a:xfrm>
              <a:off x="3968" y="11117"/>
              <a:ext cx="541"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b</a:t>
              </a:r>
              <a:endParaRPr lang="en-US" altLang="en-US" sz="1900"/>
            </a:p>
          </p:txBody>
        </p:sp>
        <p:sp>
          <p:nvSpPr>
            <p:cNvPr id="1042" name="Text Box 11">
              <a:extLst>
                <a:ext uri="{FF2B5EF4-FFF2-40B4-BE49-F238E27FC236}">
                  <a16:creationId xmlns:a16="http://schemas.microsoft.com/office/drawing/2014/main" id="{F36840E6-4BB1-4ACB-A355-D99FD5AC7894}"/>
                </a:ext>
              </a:extLst>
            </p:cNvPr>
            <p:cNvSpPr txBox="1">
              <a:spLocks noChangeArrowheads="1"/>
            </p:cNvSpPr>
            <p:nvPr/>
          </p:nvSpPr>
          <p:spPr bwMode="auto">
            <a:xfrm>
              <a:off x="2888" y="11297"/>
              <a:ext cx="36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a</a:t>
              </a:r>
              <a:endParaRPr lang="en-US" altLang="en-US" sz="1900"/>
            </a:p>
          </p:txBody>
        </p:sp>
        <p:sp>
          <p:nvSpPr>
            <p:cNvPr id="1043" name="Oval 12">
              <a:extLst>
                <a:ext uri="{FF2B5EF4-FFF2-40B4-BE49-F238E27FC236}">
                  <a16:creationId xmlns:a16="http://schemas.microsoft.com/office/drawing/2014/main" id="{0D1B0BD7-F4C0-4134-82D4-0A1CBF6FA1DE}"/>
                </a:ext>
              </a:extLst>
            </p:cNvPr>
            <p:cNvSpPr>
              <a:spLocks noChangeArrowheads="1"/>
            </p:cNvSpPr>
            <p:nvPr/>
          </p:nvSpPr>
          <p:spPr bwMode="auto">
            <a:xfrm>
              <a:off x="2888" y="10937"/>
              <a:ext cx="1008" cy="1008"/>
            </a:xfrm>
            <a:prstGeom prst="ellipse">
              <a:avLst/>
            </a:prstGeom>
            <a:solidFill>
              <a:srgbClr val="FFFFFF">
                <a:alpha val="0"/>
              </a:srgbClr>
            </a:solidFill>
            <a:ln w="9525">
              <a:solidFill>
                <a:srgbClr val="000000"/>
              </a:solidFill>
              <a:round/>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044" name="Line 13">
              <a:extLst>
                <a:ext uri="{FF2B5EF4-FFF2-40B4-BE49-F238E27FC236}">
                  <a16:creationId xmlns:a16="http://schemas.microsoft.com/office/drawing/2014/main" id="{61314C98-1868-4B89-9272-70AF5FAD265D}"/>
                </a:ext>
              </a:extLst>
            </p:cNvPr>
            <p:cNvSpPr>
              <a:spLocks noChangeShapeType="1"/>
            </p:cNvSpPr>
            <p:nvPr/>
          </p:nvSpPr>
          <p:spPr bwMode="auto">
            <a:xfrm flipH="1" flipV="1">
              <a:off x="3059" y="10569"/>
              <a:ext cx="369" cy="9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5" name="Text Box 14">
              <a:extLst>
                <a:ext uri="{FF2B5EF4-FFF2-40B4-BE49-F238E27FC236}">
                  <a16:creationId xmlns:a16="http://schemas.microsoft.com/office/drawing/2014/main" id="{77604BB5-8F51-4223-A4E0-8335E010E082}"/>
                </a:ext>
              </a:extLst>
            </p:cNvPr>
            <p:cNvSpPr txBox="1">
              <a:spLocks noChangeArrowheads="1"/>
            </p:cNvSpPr>
            <p:nvPr/>
          </p:nvSpPr>
          <p:spPr bwMode="auto">
            <a:xfrm>
              <a:off x="2880" y="10209"/>
              <a:ext cx="360" cy="360"/>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r</a:t>
              </a:r>
              <a:endParaRPr lang="en-US" altLang="en-US" sz="1900"/>
            </a:p>
          </p:txBody>
        </p:sp>
      </p:grpSp>
      <p:graphicFrame>
        <p:nvGraphicFramePr>
          <p:cNvPr id="1026" name="Object 15">
            <a:extLst>
              <a:ext uri="{FF2B5EF4-FFF2-40B4-BE49-F238E27FC236}">
                <a16:creationId xmlns:a16="http://schemas.microsoft.com/office/drawing/2014/main" id="{CB66F4A7-531E-472A-B719-7A828478497D}"/>
              </a:ext>
            </a:extLst>
          </p:cNvPr>
          <p:cNvGraphicFramePr>
            <a:graphicFrameLocks noChangeAspect="1"/>
          </p:cNvGraphicFramePr>
          <p:nvPr/>
        </p:nvGraphicFramePr>
        <p:xfrm>
          <a:off x="1524000" y="2057400"/>
          <a:ext cx="2122488" cy="1438275"/>
        </p:xfrm>
        <a:graphic>
          <a:graphicData uri="http://schemas.openxmlformats.org/presentationml/2006/ole">
            <mc:AlternateContent xmlns:mc="http://schemas.openxmlformats.org/markup-compatibility/2006">
              <mc:Choice xmlns:v="urn:schemas-microsoft-com:vml" Requires="v">
                <p:oleObj spid="_x0000_s1058" name="Equation" r:id="rId3" imgW="1295280" imgH="876240" progId="Equation.3">
                  <p:embed/>
                </p:oleObj>
              </mc:Choice>
              <mc:Fallback>
                <p:oleObj name="Equation" r:id="rId3" imgW="1295280" imgH="876240" progId="Equation.3">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057400"/>
                        <a:ext cx="2122488" cy="1438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Rectangle 17">
            <a:extLst>
              <a:ext uri="{FF2B5EF4-FFF2-40B4-BE49-F238E27FC236}">
                <a16:creationId xmlns:a16="http://schemas.microsoft.com/office/drawing/2014/main" id="{E656D6A0-C733-48CA-B4E3-8936D392324C}"/>
              </a:ext>
            </a:extLst>
          </p:cNvPr>
          <p:cNvSpPr>
            <a:spLocks noChangeArrowheads="1"/>
          </p:cNvSpPr>
          <p:nvPr/>
        </p:nvSpPr>
        <p:spPr bwMode="auto">
          <a:xfrm>
            <a:off x="1524000" y="3629025"/>
            <a:ext cx="5127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Let</a:t>
            </a:r>
          </a:p>
        </p:txBody>
      </p:sp>
      <p:graphicFrame>
        <p:nvGraphicFramePr>
          <p:cNvPr id="1027" name="Object 18">
            <a:extLst>
              <a:ext uri="{FF2B5EF4-FFF2-40B4-BE49-F238E27FC236}">
                <a16:creationId xmlns:a16="http://schemas.microsoft.com/office/drawing/2014/main" id="{465EFB82-89D6-4804-A671-857435E49BC0}"/>
              </a:ext>
            </a:extLst>
          </p:cNvPr>
          <p:cNvGraphicFramePr>
            <a:graphicFrameLocks noChangeAspect="1"/>
          </p:cNvGraphicFramePr>
          <p:nvPr/>
        </p:nvGraphicFramePr>
        <p:xfrm>
          <a:off x="1676400" y="4010025"/>
          <a:ext cx="990600" cy="779463"/>
        </p:xfrm>
        <a:graphic>
          <a:graphicData uri="http://schemas.openxmlformats.org/presentationml/2006/ole">
            <mc:AlternateContent xmlns:mc="http://schemas.openxmlformats.org/markup-compatibility/2006">
              <mc:Choice xmlns:v="urn:schemas-microsoft-com:vml" Requires="v">
                <p:oleObj spid="_x0000_s1059" name="Equation" r:id="rId5" imgW="495085" imgH="393529" progId="Equation.3">
                  <p:embed/>
                </p:oleObj>
              </mc:Choice>
              <mc:Fallback>
                <p:oleObj name="Equation" r:id="rId5" imgW="495085" imgH="393529" progId="Equation.3">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4010025"/>
                        <a:ext cx="990600" cy="779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4" name="Rectangle 20">
            <a:extLst>
              <a:ext uri="{FF2B5EF4-FFF2-40B4-BE49-F238E27FC236}">
                <a16:creationId xmlns:a16="http://schemas.microsoft.com/office/drawing/2014/main" id="{91644393-C791-4775-A050-6F6DDB281C80}"/>
              </a:ext>
            </a:extLst>
          </p:cNvPr>
          <p:cNvSpPr>
            <a:spLocks noChangeArrowheads="1"/>
          </p:cNvSpPr>
          <p:nvPr/>
        </p:nvSpPr>
        <p:spPr bwMode="auto">
          <a:xfrm>
            <a:off x="1371600" y="4772025"/>
            <a:ext cx="7223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Then</a:t>
            </a:r>
          </a:p>
        </p:txBody>
      </p:sp>
      <p:graphicFrame>
        <p:nvGraphicFramePr>
          <p:cNvPr id="1028" name="Object 21">
            <a:extLst>
              <a:ext uri="{FF2B5EF4-FFF2-40B4-BE49-F238E27FC236}">
                <a16:creationId xmlns:a16="http://schemas.microsoft.com/office/drawing/2014/main" id="{0F43F931-18B9-464D-AA1B-D4F4C292DC37}"/>
              </a:ext>
            </a:extLst>
          </p:cNvPr>
          <p:cNvGraphicFramePr>
            <a:graphicFrameLocks noChangeAspect="1"/>
          </p:cNvGraphicFramePr>
          <p:nvPr/>
        </p:nvGraphicFramePr>
        <p:xfrm>
          <a:off x="1676400" y="5294313"/>
          <a:ext cx="2025650" cy="725487"/>
        </p:xfrm>
        <a:graphic>
          <a:graphicData uri="http://schemas.openxmlformats.org/presentationml/2006/ole">
            <mc:AlternateContent xmlns:mc="http://schemas.openxmlformats.org/markup-compatibility/2006">
              <mc:Choice xmlns:v="urn:schemas-microsoft-com:vml" Requires="v">
                <p:oleObj spid="_x0000_s1060" name="Equation" r:id="rId7" imgW="1143000" imgH="406400" progId="Equation.3">
                  <p:embed/>
                </p:oleObj>
              </mc:Choice>
              <mc:Fallback>
                <p:oleObj name="Equation" r:id="rId7" imgW="1143000" imgH="406400" progId="Equation.3">
                  <p:embed/>
                  <p:pic>
                    <p:nvPicPr>
                      <p:cNvPr id="0" name="Object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5294313"/>
                        <a:ext cx="2025650" cy="725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5" name="TextBox 23">
            <a:extLst>
              <a:ext uri="{FF2B5EF4-FFF2-40B4-BE49-F238E27FC236}">
                <a16:creationId xmlns:a16="http://schemas.microsoft.com/office/drawing/2014/main" id="{9EB4E3C7-5215-4820-8682-8E3E0D9AD8B0}"/>
              </a:ext>
            </a:extLst>
          </p:cNvPr>
          <p:cNvSpPr txBox="1">
            <a:spLocks noChangeArrowheads="1"/>
          </p:cNvSpPr>
          <p:nvPr/>
        </p:nvSpPr>
        <p:spPr bwMode="auto">
          <a:xfrm>
            <a:off x="5257800" y="4230688"/>
            <a:ext cx="2667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800"/>
              <a:t>Where	a = 5</a:t>
            </a:r>
          </a:p>
          <a:p>
            <a:pPr algn="l" eaLnBrk="1" hangingPunct="1"/>
            <a:r>
              <a:rPr lang="en-US" altLang="en-US" sz="1800"/>
              <a:t>and 	b = 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ooter Placeholder 4">
            <a:extLst>
              <a:ext uri="{FF2B5EF4-FFF2-40B4-BE49-F238E27FC236}">
                <a16:creationId xmlns:a16="http://schemas.microsoft.com/office/drawing/2014/main" id="{F5FACDC5-999F-4E94-958B-E9B4BFCDEC8A}"/>
              </a:ext>
            </a:extLst>
          </p:cNvPr>
          <p:cNvSpPr>
            <a:spLocks noGrp="1"/>
          </p:cNvSpPr>
          <p:nvPr>
            <p:ph type="ftr" sz="quarter" idx="11"/>
          </p:nvPr>
        </p:nvSpPr>
        <p:spPr/>
        <p:txBody>
          <a:bodyPr/>
          <a:lstStyle/>
          <a:p>
            <a:pPr>
              <a:defRPr/>
            </a:pPr>
            <a:r>
              <a:rPr lang="en-US"/>
              <a:t>                                           http://numericalmethods.eng.usf.edu</a:t>
            </a:r>
          </a:p>
        </p:txBody>
      </p:sp>
      <p:sp>
        <p:nvSpPr>
          <p:cNvPr id="19" name="Slide Number Placeholder 5">
            <a:extLst>
              <a:ext uri="{FF2B5EF4-FFF2-40B4-BE49-F238E27FC236}">
                <a16:creationId xmlns:a16="http://schemas.microsoft.com/office/drawing/2014/main" id="{AA6D482E-F563-4CDE-94F5-A1A6652487F9}"/>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99FB789-3EAB-4955-884F-ACA99BB3934E}" type="slidenum">
              <a:rPr lang="en-US" altLang="en-US" sz="1400"/>
              <a:pPr eaLnBrk="1" hangingPunct="1"/>
              <a:t>4</a:t>
            </a:fld>
            <a:endParaRPr lang="en-US" altLang="en-US" sz="1400"/>
          </a:p>
        </p:txBody>
      </p:sp>
      <p:sp>
        <p:nvSpPr>
          <p:cNvPr id="2057" name="Rectangle 2">
            <a:extLst>
              <a:ext uri="{FF2B5EF4-FFF2-40B4-BE49-F238E27FC236}">
                <a16:creationId xmlns:a16="http://schemas.microsoft.com/office/drawing/2014/main" id="{D9E9F465-F18B-4029-8253-640D2597D374}"/>
              </a:ext>
            </a:extLst>
          </p:cNvPr>
          <p:cNvSpPr>
            <a:spLocks noGrp="1" noChangeArrowheads="1"/>
          </p:cNvSpPr>
          <p:nvPr>
            <p:ph type="title"/>
          </p:nvPr>
        </p:nvSpPr>
        <p:spPr/>
        <p:txBody>
          <a:bodyPr/>
          <a:lstStyle/>
          <a:p>
            <a:r>
              <a:rPr lang="en-US" altLang="en-US"/>
              <a:t>Solution</a:t>
            </a:r>
          </a:p>
        </p:txBody>
      </p:sp>
      <p:sp>
        <p:nvSpPr>
          <p:cNvPr id="2058" name="Rectangle 4">
            <a:extLst>
              <a:ext uri="{FF2B5EF4-FFF2-40B4-BE49-F238E27FC236}">
                <a16:creationId xmlns:a16="http://schemas.microsoft.com/office/drawing/2014/main" id="{A0DA3192-C304-4DCD-8604-6FAAF7C42043}"/>
              </a:ext>
            </a:extLst>
          </p:cNvPr>
          <p:cNvSpPr>
            <a:spLocks noChangeArrowheads="1"/>
          </p:cNvSpPr>
          <p:nvPr/>
        </p:nvSpPr>
        <p:spPr bwMode="auto">
          <a:xfrm>
            <a:off x="609600" y="2286000"/>
            <a:ext cx="55387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Two first order differential equations are given as </a:t>
            </a:r>
          </a:p>
        </p:txBody>
      </p:sp>
      <p:graphicFrame>
        <p:nvGraphicFramePr>
          <p:cNvPr id="2050" name="Object 5">
            <a:extLst>
              <a:ext uri="{FF2B5EF4-FFF2-40B4-BE49-F238E27FC236}">
                <a16:creationId xmlns:a16="http://schemas.microsoft.com/office/drawing/2014/main" id="{FB9BA405-F6C4-48AA-9B05-7FD0C82B8E58}"/>
              </a:ext>
            </a:extLst>
          </p:cNvPr>
          <p:cNvGraphicFramePr>
            <a:graphicFrameLocks noChangeAspect="1"/>
          </p:cNvGraphicFramePr>
          <p:nvPr/>
        </p:nvGraphicFramePr>
        <p:xfrm>
          <a:off x="933450" y="2743200"/>
          <a:ext cx="2476500" cy="587375"/>
        </p:xfrm>
        <a:graphic>
          <a:graphicData uri="http://schemas.openxmlformats.org/presentationml/2006/ole">
            <mc:AlternateContent xmlns:mc="http://schemas.openxmlformats.org/markup-compatibility/2006">
              <mc:Choice xmlns:v="urn:schemas-microsoft-com:vml" Requires="v">
                <p:oleObj spid="_x0000_s2081" name="Equation" r:id="rId3" imgW="1650960" imgH="393480" progId="Equation.3">
                  <p:embed/>
                </p:oleObj>
              </mc:Choice>
              <mc:Fallback>
                <p:oleObj name="Equation" r:id="rId3" imgW="1650960" imgH="39348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 y="2743200"/>
                        <a:ext cx="247650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7">
            <a:extLst>
              <a:ext uri="{FF2B5EF4-FFF2-40B4-BE49-F238E27FC236}">
                <a16:creationId xmlns:a16="http://schemas.microsoft.com/office/drawing/2014/main" id="{402E9938-5AFD-4963-A56C-97258B830332}"/>
              </a:ext>
            </a:extLst>
          </p:cNvPr>
          <p:cNvGraphicFramePr>
            <a:graphicFrameLocks noChangeAspect="1"/>
          </p:cNvGraphicFramePr>
          <p:nvPr/>
        </p:nvGraphicFramePr>
        <p:xfrm>
          <a:off x="831850" y="3429000"/>
          <a:ext cx="3136900" cy="563563"/>
        </p:xfrm>
        <a:graphic>
          <a:graphicData uri="http://schemas.openxmlformats.org/presentationml/2006/ole">
            <mc:AlternateContent xmlns:mc="http://schemas.openxmlformats.org/markup-compatibility/2006">
              <mc:Choice xmlns:v="urn:schemas-microsoft-com:vml" Requires="v">
                <p:oleObj spid="_x0000_s2082" name="Equation" r:id="rId5" imgW="2171520" imgH="393480" progId="Equation.3">
                  <p:embed/>
                </p:oleObj>
              </mc:Choice>
              <mc:Fallback>
                <p:oleObj name="Equation" r:id="rId5" imgW="2171520" imgH="39348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1850" y="3429000"/>
                        <a:ext cx="3136900" cy="563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9" name="Rectangle 9">
            <a:extLst>
              <a:ext uri="{FF2B5EF4-FFF2-40B4-BE49-F238E27FC236}">
                <a16:creationId xmlns:a16="http://schemas.microsoft.com/office/drawing/2014/main" id="{0754B6A4-692F-4237-B9EF-E031D5F29924}"/>
              </a:ext>
            </a:extLst>
          </p:cNvPr>
          <p:cNvSpPr>
            <a:spLocks noChangeArrowheads="1"/>
          </p:cNvSpPr>
          <p:nvPr/>
        </p:nvSpPr>
        <p:spPr bwMode="auto">
          <a:xfrm>
            <a:off x="533400" y="3962400"/>
            <a:ext cx="17160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Let us assume</a:t>
            </a:r>
          </a:p>
        </p:txBody>
      </p:sp>
      <p:graphicFrame>
        <p:nvGraphicFramePr>
          <p:cNvPr id="2052" name="Object 10">
            <a:extLst>
              <a:ext uri="{FF2B5EF4-FFF2-40B4-BE49-F238E27FC236}">
                <a16:creationId xmlns:a16="http://schemas.microsoft.com/office/drawing/2014/main" id="{402AB199-FBDA-4157-9B68-156569A51C96}"/>
              </a:ext>
            </a:extLst>
          </p:cNvPr>
          <p:cNvGraphicFramePr>
            <a:graphicFrameLocks noChangeAspect="1"/>
          </p:cNvGraphicFramePr>
          <p:nvPr/>
        </p:nvGraphicFramePr>
        <p:xfrm>
          <a:off x="841375" y="4395788"/>
          <a:ext cx="3730625" cy="566737"/>
        </p:xfrm>
        <a:graphic>
          <a:graphicData uri="http://schemas.openxmlformats.org/presentationml/2006/ole">
            <mc:AlternateContent xmlns:mc="http://schemas.openxmlformats.org/markup-compatibility/2006">
              <mc:Choice xmlns:v="urn:schemas-microsoft-com:vml" Requires="v">
                <p:oleObj spid="_x0000_s2083" name="Equation" r:id="rId7" imgW="2565360" imgH="393480" progId="Equation.3">
                  <p:embed/>
                </p:oleObj>
              </mc:Choice>
              <mc:Fallback>
                <p:oleObj name="Equation" r:id="rId7" imgW="2565360" imgH="39348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1375" y="4395788"/>
                        <a:ext cx="3730625" cy="56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0" name="Rectangle 14">
            <a:extLst>
              <a:ext uri="{FF2B5EF4-FFF2-40B4-BE49-F238E27FC236}">
                <a16:creationId xmlns:a16="http://schemas.microsoft.com/office/drawing/2014/main" id="{9FD52BE1-C50C-48A5-874D-653B82289D29}"/>
              </a:ext>
            </a:extLst>
          </p:cNvPr>
          <p:cNvSpPr>
            <a:spLocks noChangeArrowheads="1"/>
          </p:cNvSpPr>
          <p:nvPr/>
        </p:nvSpPr>
        <p:spPr bwMode="auto">
          <a:xfrm>
            <a:off x="457200" y="5029200"/>
            <a:ext cx="35004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To set up initial value problem </a:t>
            </a:r>
          </a:p>
        </p:txBody>
      </p:sp>
      <p:graphicFrame>
        <p:nvGraphicFramePr>
          <p:cNvPr id="2053" name="Object 15">
            <a:extLst>
              <a:ext uri="{FF2B5EF4-FFF2-40B4-BE49-F238E27FC236}">
                <a16:creationId xmlns:a16="http://schemas.microsoft.com/office/drawing/2014/main" id="{0E466922-E2BE-4F6B-8A57-FDC009E19F24}"/>
              </a:ext>
            </a:extLst>
          </p:cNvPr>
          <p:cNvGraphicFramePr>
            <a:graphicFrameLocks noChangeAspect="1"/>
          </p:cNvGraphicFramePr>
          <p:nvPr/>
        </p:nvGraphicFramePr>
        <p:xfrm>
          <a:off x="914400" y="5383213"/>
          <a:ext cx="3352800" cy="569912"/>
        </p:xfrm>
        <a:graphic>
          <a:graphicData uri="http://schemas.openxmlformats.org/presentationml/2006/ole">
            <mc:AlternateContent xmlns:mc="http://schemas.openxmlformats.org/markup-compatibility/2006">
              <mc:Choice xmlns:v="urn:schemas-microsoft-com:vml" Requires="v">
                <p:oleObj spid="_x0000_s2084" name="Equation" r:id="rId9" imgW="2298700" imgH="393700" progId="Equation.3">
                  <p:embed/>
                </p:oleObj>
              </mc:Choice>
              <mc:Fallback>
                <p:oleObj name="Equation" r:id="rId9" imgW="2298700" imgH="393700" progId="Equation.3">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14400" y="5383213"/>
                        <a:ext cx="3352800" cy="569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17">
            <a:extLst>
              <a:ext uri="{FF2B5EF4-FFF2-40B4-BE49-F238E27FC236}">
                <a16:creationId xmlns:a16="http://schemas.microsoft.com/office/drawing/2014/main" id="{73633716-8613-401B-A77D-BFD7FEFFEB63}"/>
              </a:ext>
            </a:extLst>
          </p:cNvPr>
          <p:cNvGraphicFramePr>
            <a:graphicFrameLocks noChangeAspect="1"/>
          </p:cNvGraphicFramePr>
          <p:nvPr/>
        </p:nvGraphicFramePr>
        <p:xfrm>
          <a:off x="958850" y="5989638"/>
          <a:ext cx="4327525" cy="573087"/>
        </p:xfrm>
        <a:graphic>
          <a:graphicData uri="http://schemas.openxmlformats.org/presentationml/2006/ole">
            <mc:AlternateContent xmlns:mc="http://schemas.openxmlformats.org/markup-compatibility/2006">
              <mc:Choice xmlns:v="urn:schemas-microsoft-com:vml" Requires="v">
                <p:oleObj spid="_x0000_s2085" name="Equation" r:id="rId11" imgW="2946240" imgH="393480" progId="Equation.3">
                  <p:embed/>
                </p:oleObj>
              </mc:Choice>
              <mc:Fallback>
                <p:oleObj name="Equation" r:id="rId11" imgW="2946240" imgH="393480" progId="Equation.3">
                  <p:embed/>
                  <p:pic>
                    <p:nvPicPr>
                      <p:cNvPr id="0"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58850" y="5989638"/>
                        <a:ext cx="4327525" cy="573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Footer Placeholder 4">
            <a:extLst>
              <a:ext uri="{FF2B5EF4-FFF2-40B4-BE49-F238E27FC236}">
                <a16:creationId xmlns:a16="http://schemas.microsoft.com/office/drawing/2014/main" id="{CB31DC99-1154-44F2-81C4-AC6FD3F3A016}"/>
              </a:ext>
            </a:extLst>
          </p:cNvPr>
          <p:cNvSpPr>
            <a:spLocks noGrp="1"/>
          </p:cNvSpPr>
          <p:nvPr>
            <p:ph type="ftr" sz="quarter" idx="11"/>
          </p:nvPr>
        </p:nvSpPr>
        <p:spPr/>
        <p:txBody>
          <a:bodyPr/>
          <a:lstStyle/>
          <a:p>
            <a:pPr>
              <a:defRPr/>
            </a:pPr>
            <a:r>
              <a:rPr lang="en-US"/>
              <a:t>                                           http://numericalmethods.eng.usf.edu</a:t>
            </a:r>
          </a:p>
        </p:txBody>
      </p:sp>
      <p:sp>
        <p:nvSpPr>
          <p:cNvPr id="20" name="Slide Number Placeholder 5">
            <a:extLst>
              <a:ext uri="{FF2B5EF4-FFF2-40B4-BE49-F238E27FC236}">
                <a16:creationId xmlns:a16="http://schemas.microsoft.com/office/drawing/2014/main" id="{2F5E1DBF-CBE1-44E4-B2C8-95EA67D3A5CF}"/>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F2F6937-B150-452A-95FB-A55A1123F9BD}" type="slidenum">
              <a:rPr lang="en-US" altLang="en-US" sz="1400"/>
              <a:pPr eaLnBrk="1" hangingPunct="1"/>
              <a:t>5</a:t>
            </a:fld>
            <a:endParaRPr lang="en-US" altLang="en-US" sz="1400"/>
          </a:p>
        </p:txBody>
      </p:sp>
      <p:sp>
        <p:nvSpPr>
          <p:cNvPr id="3081" name="Rectangle 2">
            <a:extLst>
              <a:ext uri="{FF2B5EF4-FFF2-40B4-BE49-F238E27FC236}">
                <a16:creationId xmlns:a16="http://schemas.microsoft.com/office/drawing/2014/main" id="{B0C49EB3-C061-4E61-B022-D355249E5F8F}"/>
              </a:ext>
            </a:extLst>
          </p:cNvPr>
          <p:cNvSpPr>
            <a:spLocks noGrp="1" noChangeArrowheads="1"/>
          </p:cNvSpPr>
          <p:nvPr>
            <p:ph type="title"/>
          </p:nvPr>
        </p:nvSpPr>
        <p:spPr/>
        <p:txBody>
          <a:bodyPr/>
          <a:lstStyle/>
          <a:p>
            <a:r>
              <a:rPr lang="en-US" altLang="en-US"/>
              <a:t>Solution Cont</a:t>
            </a:r>
          </a:p>
        </p:txBody>
      </p:sp>
      <p:sp>
        <p:nvSpPr>
          <p:cNvPr id="3082" name="Rectangle 4">
            <a:extLst>
              <a:ext uri="{FF2B5EF4-FFF2-40B4-BE49-F238E27FC236}">
                <a16:creationId xmlns:a16="http://schemas.microsoft.com/office/drawing/2014/main" id="{C1F70CEA-9CE9-483F-BF33-9225A0125345}"/>
              </a:ext>
            </a:extLst>
          </p:cNvPr>
          <p:cNvSpPr>
            <a:spLocks noChangeArrowheads="1"/>
          </p:cNvSpPr>
          <p:nvPr/>
        </p:nvSpPr>
        <p:spPr bwMode="auto">
          <a:xfrm>
            <a:off x="457200" y="2133600"/>
            <a:ext cx="25098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Using Euler’s method,</a:t>
            </a:r>
          </a:p>
        </p:txBody>
      </p:sp>
      <p:graphicFrame>
        <p:nvGraphicFramePr>
          <p:cNvPr id="3074" name="Object 6">
            <a:extLst>
              <a:ext uri="{FF2B5EF4-FFF2-40B4-BE49-F238E27FC236}">
                <a16:creationId xmlns:a16="http://schemas.microsoft.com/office/drawing/2014/main" id="{6D4AF4A1-4179-4474-95D7-0AC3560FC8D1}"/>
              </a:ext>
            </a:extLst>
          </p:cNvPr>
          <p:cNvGraphicFramePr>
            <a:graphicFrameLocks noChangeAspect="1"/>
          </p:cNvGraphicFramePr>
          <p:nvPr/>
        </p:nvGraphicFramePr>
        <p:xfrm>
          <a:off x="1066800" y="2646363"/>
          <a:ext cx="3048000" cy="477837"/>
        </p:xfrm>
        <a:graphic>
          <a:graphicData uri="http://schemas.openxmlformats.org/presentationml/2006/ole">
            <mc:AlternateContent xmlns:mc="http://schemas.openxmlformats.org/markup-compatibility/2006">
              <mc:Choice xmlns:v="urn:schemas-microsoft-com:vml" Requires="v">
                <p:oleObj spid="_x0000_s3104" name="Equation" r:id="rId3" imgW="1460500" imgH="228600" progId="Equation.3">
                  <p:embed/>
                </p:oleObj>
              </mc:Choice>
              <mc:Fallback>
                <p:oleObj name="Equation" r:id="rId3" imgW="1460500" imgH="2286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646363"/>
                        <a:ext cx="3048000"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5">
            <a:extLst>
              <a:ext uri="{FF2B5EF4-FFF2-40B4-BE49-F238E27FC236}">
                <a16:creationId xmlns:a16="http://schemas.microsoft.com/office/drawing/2014/main" id="{A590A118-857D-4D4D-ABFE-CE896D62EDCD}"/>
              </a:ext>
            </a:extLst>
          </p:cNvPr>
          <p:cNvGraphicFramePr>
            <a:graphicFrameLocks noChangeAspect="1"/>
          </p:cNvGraphicFramePr>
          <p:nvPr/>
        </p:nvGraphicFramePr>
        <p:xfrm>
          <a:off x="1066800" y="3276600"/>
          <a:ext cx="3068638" cy="457200"/>
        </p:xfrm>
        <a:graphic>
          <a:graphicData uri="http://schemas.openxmlformats.org/presentationml/2006/ole">
            <mc:AlternateContent xmlns:mc="http://schemas.openxmlformats.org/markup-compatibility/2006">
              <mc:Choice xmlns:v="urn:schemas-microsoft-com:vml" Requires="v">
                <p:oleObj spid="_x0000_s3105" name="Equation" r:id="rId5" imgW="1536700" imgH="228600" progId="Equation.3">
                  <p:embed/>
                </p:oleObj>
              </mc:Choice>
              <mc:Fallback>
                <p:oleObj name="Equation" r:id="rId5" imgW="153670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3276600"/>
                        <a:ext cx="306863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3" name="Rectangle 9">
            <a:extLst>
              <a:ext uri="{FF2B5EF4-FFF2-40B4-BE49-F238E27FC236}">
                <a16:creationId xmlns:a16="http://schemas.microsoft.com/office/drawing/2014/main" id="{DE6B913B-7E52-433E-864A-5D187C139CA3}"/>
              </a:ext>
            </a:extLst>
          </p:cNvPr>
          <p:cNvSpPr>
            <a:spLocks noChangeArrowheads="1"/>
          </p:cNvSpPr>
          <p:nvPr/>
        </p:nvSpPr>
        <p:spPr bwMode="auto">
          <a:xfrm>
            <a:off x="457200" y="4191000"/>
            <a:ext cx="73152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Let us consider 4 segments between the two boundaries,          and           then, </a:t>
            </a:r>
          </a:p>
        </p:txBody>
      </p:sp>
      <p:graphicFrame>
        <p:nvGraphicFramePr>
          <p:cNvPr id="3076" name="Object 10">
            <a:extLst>
              <a:ext uri="{FF2B5EF4-FFF2-40B4-BE49-F238E27FC236}">
                <a16:creationId xmlns:a16="http://schemas.microsoft.com/office/drawing/2014/main" id="{BBC7980C-E2A3-4A39-BAC3-AE6EDA9D4F0C}"/>
              </a:ext>
            </a:extLst>
          </p:cNvPr>
          <p:cNvGraphicFramePr>
            <a:graphicFrameLocks noChangeAspect="1"/>
          </p:cNvGraphicFramePr>
          <p:nvPr/>
        </p:nvGraphicFramePr>
        <p:xfrm>
          <a:off x="6781800" y="4230688"/>
          <a:ext cx="609600" cy="322262"/>
        </p:xfrm>
        <a:graphic>
          <a:graphicData uri="http://schemas.openxmlformats.org/presentationml/2006/ole">
            <mc:AlternateContent xmlns:mc="http://schemas.openxmlformats.org/markup-compatibility/2006">
              <mc:Choice xmlns:v="urn:schemas-microsoft-com:vml" Requires="v">
                <p:oleObj spid="_x0000_s3106" name="Equation" r:id="rId7" imgW="342603" imgH="177646" progId="Equation.3">
                  <p:embed/>
                </p:oleObj>
              </mc:Choice>
              <mc:Fallback>
                <p:oleObj name="Equation" r:id="rId7" imgW="342603" imgH="177646"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81800" y="4230688"/>
                        <a:ext cx="609600" cy="322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7" name="Object 12">
            <a:extLst>
              <a:ext uri="{FF2B5EF4-FFF2-40B4-BE49-F238E27FC236}">
                <a16:creationId xmlns:a16="http://schemas.microsoft.com/office/drawing/2014/main" id="{F9E4BC2D-527E-46F4-A401-83CB136FF7BA}"/>
              </a:ext>
            </a:extLst>
          </p:cNvPr>
          <p:cNvGraphicFramePr>
            <a:graphicFrameLocks noChangeAspect="1"/>
          </p:cNvGraphicFramePr>
          <p:nvPr/>
        </p:nvGraphicFramePr>
        <p:xfrm>
          <a:off x="1066800" y="4554538"/>
          <a:ext cx="587375" cy="322262"/>
        </p:xfrm>
        <a:graphic>
          <a:graphicData uri="http://schemas.openxmlformats.org/presentationml/2006/ole">
            <mc:AlternateContent xmlns:mc="http://schemas.openxmlformats.org/markup-compatibility/2006">
              <mc:Choice xmlns:v="urn:schemas-microsoft-com:vml" Requires="v">
                <p:oleObj spid="_x0000_s3107" name="Equation" r:id="rId9" imgW="330120" imgH="177480" progId="Equation.3">
                  <p:embed/>
                </p:oleObj>
              </mc:Choice>
              <mc:Fallback>
                <p:oleObj name="Equation" r:id="rId9" imgW="330120" imgH="17748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0" y="4554538"/>
                        <a:ext cx="587375" cy="322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16">
            <a:extLst>
              <a:ext uri="{FF2B5EF4-FFF2-40B4-BE49-F238E27FC236}">
                <a16:creationId xmlns:a16="http://schemas.microsoft.com/office/drawing/2014/main" id="{2DD791D4-F5BA-4CAD-9F73-4327B2EF9AE1}"/>
              </a:ext>
            </a:extLst>
          </p:cNvPr>
          <p:cNvGraphicFramePr>
            <a:graphicFrameLocks noChangeAspect="1"/>
          </p:cNvGraphicFramePr>
          <p:nvPr/>
        </p:nvGraphicFramePr>
        <p:xfrm>
          <a:off x="2438400" y="5105400"/>
          <a:ext cx="1809750" cy="717550"/>
        </p:xfrm>
        <a:graphic>
          <a:graphicData uri="http://schemas.openxmlformats.org/presentationml/2006/ole">
            <mc:AlternateContent xmlns:mc="http://schemas.openxmlformats.org/markup-compatibility/2006">
              <mc:Choice xmlns:v="urn:schemas-microsoft-com:vml" Requires="v">
                <p:oleObj spid="_x0000_s3108" name="Equation" r:id="rId11" imgW="990360" imgH="393480" progId="Equation.3">
                  <p:embed/>
                </p:oleObj>
              </mc:Choice>
              <mc:Fallback>
                <p:oleObj name="Equation" r:id="rId11" imgW="990360" imgH="393480" progId="Equation.3">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38400" y="5105400"/>
                        <a:ext cx="1809750"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Footer Placeholder 4">
            <a:extLst>
              <a:ext uri="{FF2B5EF4-FFF2-40B4-BE49-F238E27FC236}">
                <a16:creationId xmlns:a16="http://schemas.microsoft.com/office/drawing/2014/main" id="{CB116CD6-9FFF-478B-9E46-93F6E5CF5EDC}"/>
              </a:ext>
            </a:extLst>
          </p:cNvPr>
          <p:cNvSpPr>
            <a:spLocks noGrp="1"/>
          </p:cNvSpPr>
          <p:nvPr>
            <p:ph type="ftr" sz="quarter" idx="11"/>
          </p:nvPr>
        </p:nvSpPr>
        <p:spPr/>
        <p:txBody>
          <a:bodyPr/>
          <a:lstStyle/>
          <a:p>
            <a:pPr>
              <a:defRPr/>
            </a:pPr>
            <a:r>
              <a:rPr lang="en-US"/>
              <a:t>                                           http://numericalmethods.eng.usf.edu</a:t>
            </a:r>
          </a:p>
        </p:txBody>
      </p:sp>
      <p:sp>
        <p:nvSpPr>
          <p:cNvPr id="24" name="Slide Number Placeholder 5">
            <a:extLst>
              <a:ext uri="{FF2B5EF4-FFF2-40B4-BE49-F238E27FC236}">
                <a16:creationId xmlns:a16="http://schemas.microsoft.com/office/drawing/2014/main" id="{E1A4DDD6-A01C-4AC7-84B8-10E81494FFA9}"/>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D82D0B2-CD67-4686-9E85-B4B774E2F374}" type="slidenum">
              <a:rPr lang="en-US" altLang="en-US" sz="1400"/>
              <a:pPr eaLnBrk="1" hangingPunct="1"/>
              <a:t>6</a:t>
            </a:fld>
            <a:endParaRPr lang="en-US" altLang="en-US" sz="1400"/>
          </a:p>
        </p:txBody>
      </p:sp>
      <p:sp>
        <p:nvSpPr>
          <p:cNvPr id="4103" name="Rectangle 2">
            <a:extLst>
              <a:ext uri="{FF2B5EF4-FFF2-40B4-BE49-F238E27FC236}">
                <a16:creationId xmlns:a16="http://schemas.microsoft.com/office/drawing/2014/main" id="{C6E211CC-726B-40C7-AC2D-DC35CDAC20BD}"/>
              </a:ext>
            </a:extLst>
          </p:cNvPr>
          <p:cNvSpPr>
            <a:spLocks noGrp="1" noChangeArrowheads="1"/>
          </p:cNvSpPr>
          <p:nvPr>
            <p:ph type="title"/>
          </p:nvPr>
        </p:nvSpPr>
        <p:spPr/>
        <p:txBody>
          <a:bodyPr/>
          <a:lstStyle/>
          <a:p>
            <a:r>
              <a:rPr lang="en-US" altLang="en-US"/>
              <a:t>Solution Cont</a:t>
            </a:r>
          </a:p>
        </p:txBody>
      </p:sp>
      <p:graphicFrame>
        <p:nvGraphicFramePr>
          <p:cNvPr id="4098" name="Object 4">
            <a:extLst>
              <a:ext uri="{FF2B5EF4-FFF2-40B4-BE49-F238E27FC236}">
                <a16:creationId xmlns:a16="http://schemas.microsoft.com/office/drawing/2014/main" id="{313C9321-C50D-4FEA-B990-4CC7590FC7C8}"/>
              </a:ext>
            </a:extLst>
          </p:cNvPr>
          <p:cNvGraphicFramePr>
            <a:graphicFrameLocks noChangeAspect="1"/>
          </p:cNvGraphicFramePr>
          <p:nvPr/>
        </p:nvGraphicFramePr>
        <p:xfrm>
          <a:off x="1435100" y="2362200"/>
          <a:ext cx="4749800" cy="381000"/>
        </p:xfrm>
        <a:graphic>
          <a:graphicData uri="http://schemas.openxmlformats.org/presentationml/2006/ole">
            <mc:AlternateContent xmlns:mc="http://schemas.openxmlformats.org/markup-compatibility/2006">
              <mc:Choice xmlns:v="urn:schemas-microsoft-com:vml" Requires="v">
                <p:oleObj spid="_x0000_s4117" name="Equation" r:id="rId3" imgW="2844720" imgH="228600" progId="Equation.3">
                  <p:embed/>
                </p:oleObj>
              </mc:Choice>
              <mc:Fallback>
                <p:oleObj name="Equation" r:id="rId3" imgW="284472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5100" y="2362200"/>
                        <a:ext cx="47498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4" name="Text Box 6">
            <a:extLst>
              <a:ext uri="{FF2B5EF4-FFF2-40B4-BE49-F238E27FC236}">
                <a16:creationId xmlns:a16="http://schemas.microsoft.com/office/drawing/2014/main" id="{A7B730C3-9D04-445F-8F80-E625D3C33A5B}"/>
              </a:ext>
            </a:extLst>
          </p:cNvPr>
          <p:cNvSpPr txBox="1">
            <a:spLocks noChangeArrowheads="1"/>
          </p:cNvSpPr>
          <p:nvPr/>
        </p:nvSpPr>
        <p:spPr bwMode="auto">
          <a:xfrm>
            <a:off x="441325" y="2305050"/>
            <a:ext cx="5286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For</a:t>
            </a:r>
          </a:p>
        </p:txBody>
      </p:sp>
      <p:graphicFrame>
        <p:nvGraphicFramePr>
          <p:cNvPr id="4099" name="Object 10">
            <a:extLst>
              <a:ext uri="{FF2B5EF4-FFF2-40B4-BE49-F238E27FC236}">
                <a16:creationId xmlns:a16="http://schemas.microsoft.com/office/drawing/2014/main" id="{D3D00D31-ED6A-4030-B374-5C18243A297C}"/>
              </a:ext>
            </a:extLst>
          </p:cNvPr>
          <p:cNvGraphicFramePr>
            <a:graphicFrameLocks noChangeAspect="1"/>
          </p:cNvGraphicFramePr>
          <p:nvPr/>
        </p:nvGraphicFramePr>
        <p:xfrm>
          <a:off x="838200" y="2887663"/>
          <a:ext cx="5410200" cy="1379537"/>
        </p:xfrm>
        <a:graphic>
          <a:graphicData uri="http://schemas.openxmlformats.org/presentationml/2006/ole">
            <mc:AlternateContent xmlns:mc="http://schemas.openxmlformats.org/markup-compatibility/2006">
              <mc:Choice xmlns:v="urn:schemas-microsoft-com:vml" Requires="v">
                <p:oleObj spid="_x0000_s4118" name="Equation" r:id="rId5" imgW="3238200" imgH="863280" progId="Equation.3">
                  <p:embed/>
                </p:oleObj>
              </mc:Choice>
              <mc:Fallback>
                <p:oleObj name="Equation" r:id="rId5" imgW="3238200" imgH="86328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2887663"/>
                        <a:ext cx="5410200" cy="1379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18">
            <a:extLst>
              <a:ext uri="{FF2B5EF4-FFF2-40B4-BE49-F238E27FC236}">
                <a16:creationId xmlns:a16="http://schemas.microsoft.com/office/drawing/2014/main" id="{3239D336-DAE2-4A59-AFFF-86B4FA0F232A}"/>
              </a:ext>
            </a:extLst>
          </p:cNvPr>
          <p:cNvGraphicFramePr>
            <a:graphicFrameLocks noChangeAspect="1"/>
          </p:cNvGraphicFramePr>
          <p:nvPr/>
        </p:nvGraphicFramePr>
        <p:xfrm>
          <a:off x="838200" y="4495800"/>
          <a:ext cx="5407025" cy="1668463"/>
        </p:xfrm>
        <a:graphic>
          <a:graphicData uri="http://schemas.openxmlformats.org/presentationml/2006/ole">
            <mc:AlternateContent xmlns:mc="http://schemas.openxmlformats.org/markup-compatibility/2006">
              <mc:Choice xmlns:v="urn:schemas-microsoft-com:vml" Requires="v">
                <p:oleObj spid="_x0000_s4119" name="Equation" r:id="rId7" imgW="3543120" imgH="1091880" progId="Equation.3">
                  <p:embed/>
                </p:oleObj>
              </mc:Choice>
              <mc:Fallback>
                <p:oleObj name="Equation" r:id="rId7" imgW="3543120" imgH="1091880" progId="Equation.3">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4495800"/>
                        <a:ext cx="5407025" cy="166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Footer Placeholder 4">
            <a:extLst>
              <a:ext uri="{FF2B5EF4-FFF2-40B4-BE49-F238E27FC236}">
                <a16:creationId xmlns:a16="http://schemas.microsoft.com/office/drawing/2014/main" id="{55A774BA-A943-484E-929D-3FE741EAF34A}"/>
              </a:ext>
            </a:extLst>
          </p:cNvPr>
          <p:cNvSpPr>
            <a:spLocks noGrp="1"/>
          </p:cNvSpPr>
          <p:nvPr>
            <p:ph type="ftr" sz="quarter" idx="11"/>
          </p:nvPr>
        </p:nvSpPr>
        <p:spPr/>
        <p:txBody>
          <a:bodyPr/>
          <a:lstStyle/>
          <a:p>
            <a:pPr>
              <a:defRPr/>
            </a:pPr>
            <a:r>
              <a:rPr lang="en-US"/>
              <a:t>                                           http://numericalmethods.eng.usf.edu</a:t>
            </a:r>
          </a:p>
        </p:txBody>
      </p:sp>
      <p:sp>
        <p:nvSpPr>
          <p:cNvPr id="25" name="Slide Number Placeholder 5">
            <a:extLst>
              <a:ext uri="{FF2B5EF4-FFF2-40B4-BE49-F238E27FC236}">
                <a16:creationId xmlns:a16="http://schemas.microsoft.com/office/drawing/2014/main" id="{192C157D-6B42-4B59-87BE-0B0D04A28467}"/>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CB5C03E-6DC5-4C56-8EA6-4DC3E0B95945}" type="slidenum">
              <a:rPr lang="en-US" altLang="en-US" sz="1400"/>
              <a:pPr eaLnBrk="1" hangingPunct="1"/>
              <a:t>7</a:t>
            </a:fld>
            <a:endParaRPr lang="en-US" altLang="en-US" sz="1400"/>
          </a:p>
        </p:txBody>
      </p:sp>
      <p:sp>
        <p:nvSpPr>
          <p:cNvPr id="5128" name="Rectangle 2">
            <a:extLst>
              <a:ext uri="{FF2B5EF4-FFF2-40B4-BE49-F238E27FC236}">
                <a16:creationId xmlns:a16="http://schemas.microsoft.com/office/drawing/2014/main" id="{606E6C08-B07A-468D-9AD2-F9D1655F828C}"/>
              </a:ext>
            </a:extLst>
          </p:cNvPr>
          <p:cNvSpPr>
            <a:spLocks noGrp="1" noChangeArrowheads="1"/>
          </p:cNvSpPr>
          <p:nvPr>
            <p:ph type="title"/>
          </p:nvPr>
        </p:nvSpPr>
        <p:spPr/>
        <p:txBody>
          <a:bodyPr/>
          <a:lstStyle/>
          <a:p>
            <a:r>
              <a:rPr lang="en-US" altLang="en-US"/>
              <a:t>Solution Cont</a:t>
            </a:r>
          </a:p>
        </p:txBody>
      </p:sp>
      <p:sp>
        <p:nvSpPr>
          <p:cNvPr id="5129" name="Rectangle 4">
            <a:extLst>
              <a:ext uri="{FF2B5EF4-FFF2-40B4-BE49-F238E27FC236}">
                <a16:creationId xmlns:a16="http://schemas.microsoft.com/office/drawing/2014/main" id="{90237C66-13D3-4346-8CF9-DCE75305B858}"/>
              </a:ext>
            </a:extLst>
          </p:cNvPr>
          <p:cNvSpPr>
            <a:spLocks noChangeArrowheads="1"/>
          </p:cNvSpPr>
          <p:nvPr/>
        </p:nvSpPr>
        <p:spPr bwMode="auto">
          <a:xfrm>
            <a:off x="533400" y="2209800"/>
            <a:ext cx="5286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For</a:t>
            </a:r>
          </a:p>
        </p:txBody>
      </p:sp>
      <p:graphicFrame>
        <p:nvGraphicFramePr>
          <p:cNvPr id="5122" name="Object 5">
            <a:extLst>
              <a:ext uri="{FF2B5EF4-FFF2-40B4-BE49-F238E27FC236}">
                <a16:creationId xmlns:a16="http://schemas.microsoft.com/office/drawing/2014/main" id="{E82A1CA0-9737-4A4E-B245-937911CC4849}"/>
              </a:ext>
            </a:extLst>
          </p:cNvPr>
          <p:cNvGraphicFramePr>
            <a:graphicFrameLocks noChangeAspect="1"/>
          </p:cNvGraphicFramePr>
          <p:nvPr/>
        </p:nvGraphicFramePr>
        <p:xfrm>
          <a:off x="1266825" y="2238375"/>
          <a:ext cx="3138488" cy="361950"/>
        </p:xfrm>
        <a:graphic>
          <a:graphicData uri="http://schemas.openxmlformats.org/presentationml/2006/ole">
            <mc:AlternateContent xmlns:mc="http://schemas.openxmlformats.org/markup-compatibility/2006">
              <mc:Choice xmlns:v="urn:schemas-microsoft-com:vml" Requires="v">
                <p:oleObj spid="_x0000_s5146" name="Equation" r:id="rId3" imgW="1981080" imgH="228600" progId="Equation.3">
                  <p:embed/>
                </p:oleObj>
              </mc:Choice>
              <mc:Fallback>
                <p:oleObj name="Equation" r:id="rId3" imgW="1981080" imgH="228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6825" y="2238375"/>
                        <a:ext cx="3138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7">
            <a:extLst>
              <a:ext uri="{FF2B5EF4-FFF2-40B4-BE49-F238E27FC236}">
                <a16:creationId xmlns:a16="http://schemas.microsoft.com/office/drawing/2014/main" id="{466D881F-63B5-49B7-A08D-67AF77A8164D}"/>
              </a:ext>
            </a:extLst>
          </p:cNvPr>
          <p:cNvGraphicFramePr>
            <a:graphicFrameLocks noChangeAspect="1"/>
          </p:cNvGraphicFramePr>
          <p:nvPr/>
        </p:nvGraphicFramePr>
        <p:xfrm>
          <a:off x="4448175" y="2252663"/>
          <a:ext cx="3144838" cy="327025"/>
        </p:xfrm>
        <a:graphic>
          <a:graphicData uri="http://schemas.openxmlformats.org/presentationml/2006/ole">
            <mc:AlternateContent xmlns:mc="http://schemas.openxmlformats.org/markup-compatibility/2006">
              <mc:Choice xmlns:v="urn:schemas-microsoft-com:vml" Requires="v">
                <p:oleObj spid="_x0000_s5147" name="Equation" r:id="rId5" imgW="2108160" imgH="215640" progId="Equation.3">
                  <p:embed/>
                </p:oleObj>
              </mc:Choice>
              <mc:Fallback>
                <p:oleObj name="Equation" r:id="rId5" imgW="2108160" imgH="21564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8175" y="2252663"/>
                        <a:ext cx="3144838" cy="32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12">
            <a:extLst>
              <a:ext uri="{FF2B5EF4-FFF2-40B4-BE49-F238E27FC236}">
                <a16:creationId xmlns:a16="http://schemas.microsoft.com/office/drawing/2014/main" id="{A0404E4B-7E3B-4844-950C-FD407C0CAC60}"/>
              </a:ext>
            </a:extLst>
          </p:cNvPr>
          <p:cNvGraphicFramePr>
            <a:graphicFrameLocks noChangeAspect="1"/>
          </p:cNvGraphicFramePr>
          <p:nvPr/>
        </p:nvGraphicFramePr>
        <p:xfrm>
          <a:off x="1143000" y="2743200"/>
          <a:ext cx="5702300" cy="1447800"/>
        </p:xfrm>
        <a:graphic>
          <a:graphicData uri="http://schemas.openxmlformats.org/presentationml/2006/ole">
            <mc:AlternateContent xmlns:mc="http://schemas.openxmlformats.org/markup-compatibility/2006">
              <mc:Choice xmlns:v="urn:schemas-microsoft-com:vml" Requires="v">
                <p:oleObj spid="_x0000_s5148" name="Equation" r:id="rId7" imgW="3454200" imgH="863280" progId="Equation.3">
                  <p:embed/>
                </p:oleObj>
              </mc:Choice>
              <mc:Fallback>
                <p:oleObj name="Equation" r:id="rId7" imgW="3454200" imgH="86328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2743200"/>
                        <a:ext cx="570230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5" name="Object 20">
            <a:extLst>
              <a:ext uri="{FF2B5EF4-FFF2-40B4-BE49-F238E27FC236}">
                <a16:creationId xmlns:a16="http://schemas.microsoft.com/office/drawing/2014/main" id="{882153C4-A7B5-43A5-AA8A-35ECE7817F55}"/>
              </a:ext>
            </a:extLst>
          </p:cNvPr>
          <p:cNvGraphicFramePr>
            <a:graphicFrameLocks noChangeAspect="1"/>
          </p:cNvGraphicFramePr>
          <p:nvPr/>
        </p:nvGraphicFramePr>
        <p:xfrm>
          <a:off x="1092200" y="4419600"/>
          <a:ext cx="6299200" cy="1600200"/>
        </p:xfrm>
        <a:graphic>
          <a:graphicData uri="http://schemas.openxmlformats.org/presentationml/2006/ole">
            <mc:AlternateContent xmlns:mc="http://schemas.openxmlformats.org/markup-compatibility/2006">
              <mc:Choice xmlns:v="urn:schemas-microsoft-com:vml" Requires="v">
                <p:oleObj spid="_x0000_s5149" name="Equation" r:id="rId9" imgW="3657600" imgH="914400" progId="Equation.3">
                  <p:embed/>
                </p:oleObj>
              </mc:Choice>
              <mc:Fallback>
                <p:oleObj name="Equation" r:id="rId9" imgW="3657600" imgH="914400" progId="Equation.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92200" y="4419600"/>
                        <a:ext cx="6299200"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Footer Placeholder 4">
            <a:extLst>
              <a:ext uri="{FF2B5EF4-FFF2-40B4-BE49-F238E27FC236}">
                <a16:creationId xmlns:a16="http://schemas.microsoft.com/office/drawing/2014/main" id="{4A3A2BC4-81E0-47E8-8ED4-5133A5D3A94D}"/>
              </a:ext>
            </a:extLst>
          </p:cNvPr>
          <p:cNvSpPr>
            <a:spLocks noGrp="1"/>
          </p:cNvSpPr>
          <p:nvPr>
            <p:ph type="ftr" sz="quarter" idx="11"/>
          </p:nvPr>
        </p:nvSpPr>
        <p:spPr/>
        <p:txBody>
          <a:bodyPr/>
          <a:lstStyle/>
          <a:p>
            <a:pPr>
              <a:defRPr/>
            </a:pPr>
            <a:r>
              <a:rPr lang="en-US"/>
              <a:t>                                           http://numericalmethods.eng.usf.edu</a:t>
            </a:r>
          </a:p>
        </p:txBody>
      </p:sp>
      <p:sp>
        <p:nvSpPr>
          <p:cNvPr id="27" name="Slide Number Placeholder 5">
            <a:extLst>
              <a:ext uri="{FF2B5EF4-FFF2-40B4-BE49-F238E27FC236}">
                <a16:creationId xmlns:a16="http://schemas.microsoft.com/office/drawing/2014/main" id="{C6009AD3-93B7-4CB3-8603-F5F397B2C87D}"/>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7A2F68E-A70C-42EB-AB1B-FEE076F39B3B}" type="slidenum">
              <a:rPr lang="en-US" altLang="en-US" sz="1400"/>
              <a:pPr eaLnBrk="1" hangingPunct="1"/>
              <a:t>8</a:t>
            </a:fld>
            <a:endParaRPr lang="en-US" altLang="en-US" sz="1400"/>
          </a:p>
        </p:txBody>
      </p:sp>
      <p:sp>
        <p:nvSpPr>
          <p:cNvPr id="6152" name="Rectangle 2">
            <a:extLst>
              <a:ext uri="{FF2B5EF4-FFF2-40B4-BE49-F238E27FC236}">
                <a16:creationId xmlns:a16="http://schemas.microsoft.com/office/drawing/2014/main" id="{918ECE45-748A-4829-823F-7298F52E9064}"/>
              </a:ext>
            </a:extLst>
          </p:cNvPr>
          <p:cNvSpPr>
            <a:spLocks noGrp="1" noChangeArrowheads="1"/>
          </p:cNvSpPr>
          <p:nvPr>
            <p:ph type="title"/>
          </p:nvPr>
        </p:nvSpPr>
        <p:spPr/>
        <p:txBody>
          <a:bodyPr/>
          <a:lstStyle/>
          <a:p>
            <a:r>
              <a:rPr lang="en-US" altLang="en-US"/>
              <a:t>Solution Cont</a:t>
            </a:r>
          </a:p>
        </p:txBody>
      </p:sp>
      <p:sp>
        <p:nvSpPr>
          <p:cNvPr id="6153" name="Rectangle 8">
            <a:extLst>
              <a:ext uri="{FF2B5EF4-FFF2-40B4-BE49-F238E27FC236}">
                <a16:creationId xmlns:a16="http://schemas.microsoft.com/office/drawing/2014/main" id="{2F2D0DA2-86EC-4FF7-BED5-68F49F8E7368}"/>
              </a:ext>
            </a:extLst>
          </p:cNvPr>
          <p:cNvSpPr>
            <a:spLocks noChangeArrowheads="1"/>
          </p:cNvSpPr>
          <p:nvPr/>
        </p:nvSpPr>
        <p:spPr bwMode="auto">
          <a:xfrm>
            <a:off x="762000" y="2286000"/>
            <a:ext cx="5286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For</a:t>
            </a:r>
          </a:p>
        </p:txBody>
      </p:sp>
      <p:graphicFrame>
        <p:nvGraphicFramePr>
          <p:cNvPr id="6146" name="Object 9">
            <a:extLst>
              <a:ext uri="{FF2B5EF4-FFF2-40B4-BE49-F238E27FC236}">
                <a16:creationId xmlns:a16="http://schemas.microsoft.com/office/drawing/2014/main" id="{5F359539-43A2-4AB5-A313-814C8DD689D0}"/>
              </a:ext>
            </a:extLst>
          </p:cNvPr>
          <p:cNvGraphicFramePr>
            <a:graphicFrameLocks noChangeAspect="1"/>
          </p:cNvGraphicFramePr>
          <p:nvPr/>
        </p:nvGraphicFramePr>
        <p:xfrm>
          <a:off x="1371600" y="2362200"/>
          <a:ext cx="3124200" cy="322263"/>
        </p:xfrm>
        <a:graphic>
          <a:graphicData uri="http://schemas.openxmlformats.org/presentationml/2006/ole">
            <mc:AlternateContent xmlns:mc="http://schemas.openxmlformats.org/markup-compatibility/2006">
              <mc:Choice xmlns:v="urn:schemas-microsoft-com:vml" Requires="v">
                <p:oleObj spid="_x0000_s6170" name="Equation" r:id="rId3" imgW="2120900" imgH="215900" progId="Equation.3">
                  <p:embed/>
                </p:oleObj>
              </mc:Choice>
              <mc:Fallback>
                <p:oleObj name="Equation" r:id="rId3" imgW="2120900" imgH="21590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362200"/>
                        <a:ext cx="3124200" cy="322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11">
            <a:extLst>
              <a:ext uri="{FF2B5EF4-FFF2-40B4-BE49-F238E27FC236}">
                <a16:creationId xmlns:a16="http://schemas.microsoft.com/office/drawing/2014/main" id="{5E0024C3-75A8-46EA-9EA3-32A8B023EBA5}"/>
              </a:ext>
            </a:extLst>
          </p:cNvPr>
          <p:cNvGraphicFramePr>
            <a:graphicFrameLocks noChangeAspect="1"/>
          </p:cNvGraphicFramePr>
          <p:nvPr/>
        </p:nvGraphicFramePr>
        <p:xfrm>
          <a:off x="4724400" y="2362200"/>
          <a:ext cx="3429000" cy="334963"/>
        </p:xfrm>
        <a:graphic>
          <a:graphicData uri="http://schemas.openxmlformats.org/presentationml/2006/ole">
            <mc:AlternateContent xmlns:mc="http://schemas.openxmlformats.org/markup-compatibility/2006">
              <mc:Choice xmlns:v="urn:schemas-microsoft-com:vml" Requires="v">
                <p:oleObj spid="_x0000_s6171" name="Equation" r:id="rId5" imgW="2247900" imgH="215900" progId="Equation.3">
                  <p:embed/>
                </p:oleObj>
              </mc:Choice>
              <mc:Fallback>
                <p:oleObj name="Equation" r:id="rId5" imgW="2247900" imgH="21590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2362200"/>
                        <a:ext cx="3429000"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8" name="Object 16">
            <a:extLst>
              <a:ext uri="{FF2B5EF4-FFF2-40B4-BE49-F238E27FC236}">
                <a16:creationId xmlns:a16="http://schemas.microsoft.com/office/drawing/2014/main" id="{D9A90E81-51B3-4AAD-B8D7-8575D092D6D0}"/>
              </a:ext>
            </a:extLst>
          </p:cNvPr>
          <p:cNvGraphicFramePr>
            <a:graphicFrameLocks noChangeAspect="1"/>
          </p:cNvGraphicFramePr>
          <p:nvPr/>
        </p:nvGraphicFramePr>
        <p:xfrm>
          <a:off x="1066800" y="2895600"/>
          <a:ext cx="5867400" cy="1395413"/>
        </p:xfrm>
        <a:graphic>
          <a:graphicData uri="http://schemas.openxmlformats.org/presentationml/2006/ole">
            <mc:AlternateContent xmlns:mc="http://schemas.openxmlformats.org/markup-compatibility/2006">
              <mc:Choice xmlns:v="urn:schemas-microsoft-com:vml" Requires="v">
                <p:oleObj spid="_x0000_s6172" name="Equation" r:id="rId7" imgW="3479760" imgH="863280" progId="Equation.3">
                  <p:embed/>
                </p:oleObj>
              </mc:Choice>
              <mc:Fallback>
                <p:oleObj name="Equation" r:id="rId7" imgW="3479760" imgH="863280" progId="Equation.3">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2895600"/>
                        <a:ext cx="5867400" cy="1395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9" name="Object 24">
            <a:extLst>
              <a:ext uri="{FF2B5EF4-FFF2-40B4-BE49-F238E27FC236}">
                <a16:creationId xmlns:a16="http://schemas.microsoft.com/office/drawing/2014/main" id="{C75BD1DB-225A-4E90-9FA4-CA09AE18EE2F}"/>
              </a:ext>
            </a:extLst>
          </p:cNvPr>
          <p:cNvGraphicFramePr>
            <a:graphicFrameLocks noChangeAspect="1"/>
          </p:cNvGraphicFramePr>
          <p:nvPr/>
        </p:nvGraphicFramePr>
        <p:xfrm>
          <a:off x="1066800" y="4495800"/>
          <a:ext cx="6130925" cy="1416050"/>
        </p:xfrm>
        <a:graphic>
          <a:graphicData uri="http://schemas.openxmlformats.org/presentationml/2006/ole">
            <mc:AlternateContent xmlns:mc="http://schemas.openxmlformats.org/markup-compatibility/2006">
              <mc:Choice xmlns:v="urn:schemas-microsoft-com:vml" Requires="v">
                <p:oleObj spid="_x0000_s6173" name="Equation" r:id="rId9" imgW="3746160" imgH="863280" progId="Equation.3">
                  <p:embed/>
                </p:oleObj>
              </mc:Choice>
              <mc:Fallback>
                <p:oleObj name="Equation" r:id="rId9" imgW="3746160" imgH="863280" progId="Equation.3">
                  <p:embed/>
                  <p:pic>
                    <p:nvPicPr>
                      <p:cNvPr id="0" name="Object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0" y="4495800"/>
                        <a:ext cx="6130925" cy="1416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Footer Placeholder 4">
            <a:extLst>
              <a:ext uri="{FF2B5EF4-FFF2-40B4-BE49-F238E27FC236}">
                <a16:creationId xmlns:a16="http://schemas.microsoft.com/office/drawing/2014/main" id="{C2B9F40D-7B18-4737-AAD4-CF042820B173}"/>
              </a:ext>
            </a:extLst>
          </p:cNvPr>
          <p:cNvSpPr>
            <a:spLocks noGrp="1"/>
          </p:cNvSpPr>
          <p:nvPr>
            <p:ph type="ftr" sz="quarter" idx="11"/>
          </p:nvPr>
        </p:nvSpPr>
        <p:spPr/>
        <p:txBody>
          <a:bodyPr/>
          <a:lstStyle/>
          <a:p>
            <a:pPr>
              <a:defRPr/>
            </a:pPr>
            <a:r>
              <a:rPr lang="en-US"/>
              <a:t>                                           http://numericalmethods.eng.usf.edu</a:t>
            </a:r>
          </a:p>
        </p:txBody>
      </p:sp>
      <p:sp>
        <p:nvSpPr>
          <p:cNvPr id="31" name="Slide Number Placeholder 5">
            <a:extLst>
              <a:ext uri="{FF2B5EF4-FFF2-40B4-BE49-F238E27FC236}">
                <a16:creationId xmlns:a16="http://schemas.microsoft.com/office/drawing/2014/main" id="{D4B5936E-8041-4E67-A6BE-AB04B2F9B0EB}"/>
              </a:ext>
            </a:extLst>
          </p:cNvPr>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B113B030-5E2F-46D1-8FA2-1A537E75864F}" type="slidenum">
              <a:rPr lang="en-US" altLang="en-US" sz="1400"/>
              <a:pPr eaLnBrk="1" hangingPunct="1"/>
              <a:t>9</a:t>
            </a:fld>
            <a:endParaRPr lang="en-US" altLang="en-US" sz="1400"/>
          </a:p>
        </p:txBody>
      </p:sp>
      <p:sp>
        <p:nvSpPr>
          <p:cNvPr id="7178" name="Rectangle 2">
            <a:extLst>
              <a:ext uri="{FF2B5EF4-FFF2-40B4-BE49-F238E27FC236}">
                <a16:creationId xmlns:a16="http://schemas.microsoft.com/office/drawing/2014/main" id="{4843FB43-C5D8-416E-A921-88CEFB5C1C5B}"/>
              </a:ext>
            </a:extLst>
          </p:cNvPr>
          <p:cNvSpPr>
            <a:spLocks noGrp="1" noChangeArrowheads="1"/>
          </p:cNvSpPr>
          <p:nvPr>
            <p:ph type="title"/>
          </p:nvPr>
        </p:nvSpPr>
        <p:spPr/>
        <p:txBody>
          <a:bodyPr/>
          <a:lstStyle/>
          <a:p>
            <a:r>
              <a:rPr lang="en-US" altLang="en-US"/>
              <a:t>Solution Cont</a:t>
            </a:r>
          </a:p>
        </p:txBody>
      </p:sp>
      <p:graphicFrame>
        <p:nvGraphicFramePr>
          <p:cNvPr id="7170" name="Object 4">
            <a:extLst>
              <a:ext uri="{FF2B5EF4-FFF2-40B4-BE49-F238E27FC236}">
                <a16:creationId xmlns:a16="http://schemas.microsoft.com/office/drawing/2014/main" id="{5DFCD51F-5840-4B23-A999-E803ACE75A97}"/>
              </a:ext>
            </a:extLst>
          </p:cNvPr>
          <p:cNvGraphicFramePr>
            <a:graphicFrameLocks noChangeAspect="1"/>
          </p:cNvGraphicFramePr>
          <p:nvPr/>
        </p:nvGraphicFramePr>
        <p:xfrm>
          <a:off x="1524000" y="1981200"/>
          <a:ext cx="3429000" cy="355600"/>
        </p:xfrm>
        <a:graphic>
          <a:graphicData uri="http://schemas.openxmlformats.org/presentationml/2006/ole">
            <mc:AlternateContent xmlns:mc="http://schemas.openxmlformats.org/markup-compatibility/2006">
              <mc:Choice xmlns:v="urn:schemas-microsoft-com:vml" Requires="v">
                <p:oleObj spid="_x0000_s7205" name="Equation" r:id="rId3" imgW="2209800" imgH="228600" progId="Equation.3">
                  <p:embed/>
                </p:oleObj>
              </mc:Choice>
              <mc:Fallback>
                <p:oleObj name="Equation" r:id="rId3" imgW="22098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81200"/>
                        <a:ext cx="34290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6">
            <a:extLst>
              <a:ext uri="{FF2B5EF4-FFF2-40B4-BE49-F238E27FC236}">
                <a16:creationId xmlns:a16="http://schemas.microsoft.com/office/drawing/2014/main" id="{5360DCF8-9A06-477B-B403-AB7997B329D6}"/>
              </a:ext>
            </a:extLst>
          </p:cNvPr>
          <p:cNvGraphicFramePr>
            <a:graphicFrameLocks noChangeAspect="1"/>
          </p:cNvGraphicFramePr>
          <p:nvPr/>
        </p:nvGraphicFramePr>
        <p:xfrm>
          <a:off x="5133975" y="1981200"/>
          <a:ext cx="3217863" cy="344488"/>
        </p:xfrm>
        <a:graphic>
          <a:graphicData uri="http://schemas.openxmlformats.org/presentationml/2006/ole">
            <mc:AlternateContent xmlns:mc="http://schemas.openxmlformats.org/markup-compatibility/2006">
              <mc:Choice xmlns:v="urn:schemas-microsoft-com:vml" Requires="v">
                <p:oleObj spid="_x0000_s7206" name="Equation" r:id="rId5" imgW="2133360" imgH="228600" progId="Equation.3">
                  <p:embed/>
                </p:oleObj>
              </mc:Choice>
              <mc:Fallback>
                <p:oleObj name="Equation" r:id="rId5" imgW="2133360" imgH="2286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3975" y="1981200"/>
                        <a:ext cx="321786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9" name="Rectangle 8">
            <a:extLst>
              <a:ext uri="{FF2B5EF4-FFF2-40B4-BE49-F238E27FC236}">
                <a16:creationId xmlns:a16="http://schemas.microsoft.com/office/drawing/2014/main" id="{B9E966F3-0AD6-4E20-A8DB-01DB58728A78}"/>
              </a:ext>
            </a:extLst>
          </p:cNvPr>
          <p:cNvSpPr>
            <a:spLocks noChangeArrowheads="1"/>
          </p:cNvSpPr>
          <p:nvPr/>
        </p:nvSpPr>
        <p:spPr bwMode="auto">
          <a:xfrm>
            <a:off x="838200" y="1981200"/>
            <a:ext cx="5286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For</a:t>
            </a:r>
          </a:p>
        </p:txBody>
      </p:sp>
      <p:graphicFrame>
        <p:nvGraphicFramePr>
          <p:cNvPr id="7172" name="Object 12">
            <a:extLst>
              <a:ext uri="{FF2B5EF4-FFF2-40B4-BE49-F238E27FC236}">
                <a16:creationId xmlns:a16="http://schemas.microsoft.com/office/drawing/2014/main" id="{BF3CB26C-3364-4829-970C-A58484945928}"/>
              </a:ext>
            </a:extLst>
          </p:cNvPr>
          <p:cNvGraphicFramePr>
            <a:graphicFrameLocks noChangeAspect="1"/>
          </p:cNvGraphicFramePr>
          <p:nvPr/>
        </p:nvGraphicFramePr>
        <p:xfrm>
          <a:off x="1520825" y="2438400"/>
          <a:ext cx="5641975" cy="1403350"/>
        </p:xfrm>
        <a:graphic>
          <a:graphicData uri="http://schemas.openxmlformats.org/presentationml/2006/ole">
            <mc:AlternateContent xmlns:mc="http://schemas.openxmlformats.org/markup-compatibility/2006">
              <mc:Choice xmlns:v="urn:schemas-microsoft-com:vml" Requires="v">
                <p:oleObj spid="_x0000_s7207" name="Equation" r:id="rId7" imgW="3466800" imgH="863280" progId="Equation.3">
                  <p:embed/>
                </p:oleObj>
              </mc:Choice>
              <mc:Fallback>
                <p:oleObj name="Equation" r:id="rId7" imgW="3466800" imgH="86328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0825" y="2438400"/>
                        <a:ext cx="5641975" cy="140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3" name="Object 20">
            <a:extLst>
              <a:ext uri="{FF2B5EF4-FFF2-40B4-BE49-F238E27FC236}">
                <a16:creationId xmlns:a16="http://schemas.microsoft.com/office/drawing/2014/main" id="{64B3AE96-163C-4796-A007-7075BF768284}"/>
              </a:ext>
            </a:extLst>
          </p:cNvPr>
          <p:cNvGraphicFramePr>
            <a:graphicFrameLocks noChangeAspect="1"/>
          </p:cNvGraphicFramePr>
          <p:nvPr/>
        </p:nvGraphicFramePr>
        <p:xfrm>
          <a:off x="1531938" y="4038600"/>
          <a:ext cx="6088062" cy="1379538"/>
        </p:xfrm>
        <a:graphic>
          <a:graphicData uri="http://schemas.openxmlformats.org/presentationml/2006/ole">
            <mc:AlternateContent xmlns:mc="http://schemas.openxmlformats.org/markup-compatibility/2006">
              <mc:Choice xmlns:v="urn:schemas-microsoft-com:vml" Requires="v">
                <p:oleObj spid="_x0000_s7208" name="Equation" r:id="rId9" imgW="3835080" imgH="863280" progId="Equation.3">
                  <p:embed/>
                </p:oleObj>
              </mc:Choice>
              <mc:Fallback>
                <p:oleObj name="Equation" r:id="rId9" imgW="3835080" imgH="863280" progId="Equation.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31938" y="4038600"/>
                        <a:ext cx="6088062" cy="1379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4" name="Object 26">
            <a:extLst>
              <a:ext uri="{FF2B5EF4-FFF2-40B4-BE49-F238E27FC236}">
                <a16:creationId xmlns:a16="http://schemas.microsoft.com/office/drawing/2014/main" id="{C91EA838-3F95-4830-9E11-45ADB34023FD}"/>
              </a:ext>
            </a:extLst>
          </p:cNvPr>
          <p:cNvGraphicFramePr>
            <a:graphicFrameLocks noChangeAspect="1"/>
          </p:cNvGraphicFramePr>
          <p:nvPr/>
        </p:nvGraphicFramePr>
        <p:xfrm>
          <a:off x="1371600" y="5561013"/>
          <a:ext cx="2895600" cy="342900"/>
        </p:xfrm>
        <a:graphic>
          <a:graphicData uri="http://schemas.openxmlformats.org/presentationml/2006/ole">
            <mc:AlternateContent xmlns:mc="http://schemas.openxmlformats.org/markup-compatibility/2006">
              <mc:Choice xmlns:v="urn:schemas-microsoft-com:vml" Requires="v">
                <p:oleObj spid="_x0000_s7209" name="Equation" r:id="rId11" imgW="1930400" imgH="228600" progId="Equation.3">
                  <p:embed/>
                </p:oleObj>
              </mc:Choice>
              <mc:Fallback>
                <p:oleObj name="Equation" r:id="rId11" imgW="1930400" imgH="228600" progId="Equation.3">
                  <p:embed/>
                  <p:pic>
                    <p:nvPicPr>
                      <p:cNvPr id="0" name="Object 2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71600" y="5561013"/>
                        <a:ext cx="28956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5" name="Object 28">
            <a:extLst>
              <a:ext uri="{FF2B5EF4-FFF2-40B4-BE49-F238E27FC236}">
                <a16:creationId xmlns:a16="http://schemas.microsoft.com/office/drawing/2014/main" id="{2BC07FE1-E569-44B7-AE8F-DF2C9C236BA1}"/>
              </a:ext>
            </a:extLst>
          </p:cNvPr>
          <p:cNvGraphicFramePr>
            <a:graphicFrameLocks noChangeAspect="1"/>
          </p:cNvGraphicFramePr>
          <p:nvPr/>
        </p:nvGraphicFramePr>
        <p:xfrm>
          <a:off x="1381125" y="5975350"/>
          <a:ext cx="2189163" cy="349250"/>
        </p:xfrm>
        <a:graphic>
          <a:graphicData uri="http://schemas.openxmlformats.org/presentationml/2006/ole">
            <mc:AlternateContent xmlns:mc="http://schemas.openxmlformats.org/markup-compatibility/2006">
              <mc:Choice xmlns:v="urn:schemas-microsoft-com:vml" Requires="v">
                <p:oleObj spid="_x0000_s7210" name="Equation" r:id="rId13" imgW="1371600" imgH="215640" progId="Equation.3">
                  <p:embed/>
                </p:oleObj>
              </mc:Choice>
              <mc:Fallback>
                <p:oleObj name="Equation" r:id="rId13" imgW="1371600" imgH="215640" progId="Equation.3">
                  <p:embed/>
                  <p:pic>
                    <p:nvPicPr>
                      <p:cNvPr id="0" name="Object 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81125" y="5975350"/>
                        <a:ext cx="2189163"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80" name="Rectangle 30">
            <a:extLst>
              <a:ext uri="{FF2B5EF4-FFF2-40B4-BE49-F238E27FC236}">
                <a16:creationId xmlns:a16="http://schemas.microsoft.com/office/drawing/2014/main" id="{BA86FAB9-C73A-4470-9483-75E89E68D420}"/>
              </a:ext>
            </a:extLst>
          </p:cNvPr>
          <p:cNvSpPr>
            <a:spLocks noChangeArrowheads="1"/>
          </p:cNvSpPr>
          <p:nvPr/>
        </p:nvSpPr>
        <p:spPr bwMode="auto">
          <a:xfrm>
            <a:off x="533400" y="5562600"/>
            <a:ext cx="8112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So at </a:t>
            </a:r>
          </a:p>
        </p:txBody>
      </p:sp>
    </p:spTree>
  </p:cSld>
  <p:clrMapOvr>
    <a:masterClrMapping/>
  </p:clrMapOvr>
</p:sld>
</file>

<file path=ppt/theme/theme1.xml><?xml version="1.0" encoding="utf-8"?>
<a:theme xmlns:a="http://schemas.openxmlformats.org/drawingml/2006/main" name="1_Blends">
  <a:themeElements>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powerpoint_template</Template>
  <TotalTime>2291</TotalTime>
  <Words>478</Words>
  <Application>Microsoft Office PowerPoint</Application>
  <PresentationFormat>On-screen Show (4:3)</PresentationFormat>
  <Paragraphs>110</Paragraphs>
  <Slides>14</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1" baseType="lpstr">
      <vt:lpstr>Tahoma</vt:lpstr>
      <vt:lpstr>Times New Roman</vt:lpstr>
      <vt:lpstr>Trebuchet MS (Headings)</vt:lpstr>
      <vt:lpstr>Wingdings</vt:lpstr>
      <vt:lpstr>1_Blends</vt:lpstr>
      <vt:lpstr>Blends</vt:lpstr>
      <vt:lpstr>Equation</vt:lpstr>
      <vt:lpstr>Numerical Computation and Optimization</vt:lpstr>
      <vt:lpstr>Shooting Method</vt:lpstr>
      <vt:lpstr>Example</vt:lpstr>
      <vt:lpstr>Solution</vt:lpstr>
      <vt:lpstr>Solution Cont</vt:lpstr>
      <vt:lpstr>Solution Cont</vt:lpstr>
      <vt:lpstr>Solution Cont</vt:lpstr>
      <vt:lpstr>Solution Cont</vt:lpstr>
      <vt:lpstr>Solution Cont</vt:lpstr>
      <vt:lpstr>Solution Cont</vt:lpstr>
      <vt:lpstr>Solution Cont</vt:lpstr>
      <vt:lpstr>Solution Cont</vt:lpstr>
      <vt:lpstr>Comparisons of different initial guesses</vt:lpstr>
      <vt:lpstr>Comparison of Euler and Runge-Kutta Results with exact results</vt:lpstr>
    </vt:vector>
  </TitlesOfParts>
  <Company>Holistic Numerical Methods Institute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Shooting Method for Solving Ordinary Differential Equations</dc:title>
  <dc:subject>Shooting Method</dc:subject>
  <dc:creator>Autar Kaw, Charlie Barker</dc:creator>
  <cp:keywords>Power Point Shooting Method</cp:keywords>
  <dc:description>A power point presentation to show how the Shooting Method works.</dc:description>
  <cp:lastModifiedBy>Ahmed Abid</cp:lastModifiedBy>
  <cp:revision>182</cp:revision>
  <cp:lastPrinted>1999-03-26T19:03:37Z</cp:lastPrinted>
  <dcterms:created xsi:type="dcterms:W3CDTF">1998-11-18T16:33:10Z</dcterms:created>
  <dcterms:modified xsi:type="dcterms:W3CDTF">2018-09-24T22:44:21Z</dcterms:modified>
  <cp:category>General Engineering</cp:category>
</cp:coreProperties>
</file>