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1B9A-B015-40A4-A3B7-6E2CE0B59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87F2B-DC4B-4539-AEA4-40A3EE32B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5C894-1DD9-4ADC-8F67-5CB44C36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421D-A870-4204-9C28-86E03A5E841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9B35B-1B1B-4ABB-85A0-A37C2A96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B58AE-9D06-45A5-B95B-36F04D47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9519-BDA4-4187-8223-3F9BC61E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2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4F0D-A931-4E71-B317-2D2FF724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6134D-D384-430A-97A2-C86ED5A97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0FE0D-23D1-4CC1-8743-78DC24AE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421D-A870-4204-9C28-86E03A5E841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FF01-F5C9-4901-A43F-DCB46EA3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F2FF4-B75A-4515-B38D-5007CA5E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9519-BDA4-4187-8223-3F9BC61E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7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246487-1321-48C4-8134-EC6AF5502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B0EEF-4B2B-4873-8F38-1627DFC1A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E2760-AC22-4D77-AF1F-F0B39846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421D-A870-4204-9C28-86E03A5E841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D273D-DBC4-46F6-ADD6-E0FC2FDB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6462B-18BC-4345-9878-D2D10E2D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9519-BDA4-4187-8223-3F9BC61E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744D-84A2-43C6-9925-D6FC4DA7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48C37-4A80-4AA1-B8F6-EB0A76721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72149-7493-42B0-932E-C72292C1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421D-A870-4204-9C28-86E03A5E841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ADAFF-88F0-41E2-A3E1-98935390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C3E16-701D-428B-81BD-23498753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9519-BDA4-4187-8223-3F9BC61E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2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EC45-AB0C-4BF0-BD40-67AE783E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A9539-FC12-433E-AE23-203F2498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45B87-DA92-4DCA-B6A7-54BFA64A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421D-A870-4204-9C28-86E03A5E841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6772E-D39B-45CB-801D-710D529F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B2283-5634-4CA8-951F-187A96A2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9519-BDA4-4187-8223-3F9BC61E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1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11F6-67B7-4877-80F5-3CA4289A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83E7-C674-4205-8F47-33345F1AD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17EE4-8DC0-4956-8C7C-C44B5A6AF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D4ABC-892C-4E8D-8905-1055132E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421D-A870-4204-9C28-86E03A5E841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E759F-BC10-42FD-8206-BF4AF202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36F6E-79E8-4816-9D82-D7E99D58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9519-BDA4-4187-8223-3F9BC61E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4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A0DF-0E7B-4AB7-B739-4A943612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2113F-3403-442A-9353-F3148E1C1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60CDE-B5B2-4E58-A4A2-0897F24E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6AADE-1939-40DB-A5F2-6E4885CC9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579A75-D64F-4CB5-B6D7-953FFB634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87507A-DA42-4E17-B96F-D4A01815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421D-A870-4204-9C28-86E03A5E841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97A9B-F28B-4888-BE7B-1841D59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3E020-1DC6-4B4A-BCE6-FEC633DC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9519-BDA4-4187-8223-3F9BC61E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6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D936-5C16-4B4C-977E-40A22089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0B9F9-1B9C-41F7-9E20-A64E7F39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421D-A870-4204-9C28-86E03A5E841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F7945-A916-42E1-83E9-B997530A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4EEB4-3D5C-49D3-9C2D-EC9BDE20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9519-BDA4-4187-8223-3F9BC61E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9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402DA6-4EEE-4DBF-A1E0-D0F9C361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421D-A870-4204-9C28-86E03A5E841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64949-30DB-484E-8463-E60559E1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F77EC-537B-41A8-819C-AA438F23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9519-BDA4-4187-8223-3F9BC61E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03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5366-C960-4CD0-94C9-A8C9292B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2391A-3C5E-4E14-A50A-163B7408C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BED2E-C55B-49D9-905A-817A220EF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C8664-D255-4490-A007-1C5B84F9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421D-A870-4204-9C28-86E03A5E841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73DED-6C56-4892-B89F-35D21F32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EF6A2-12EF-4260-853F-5F852FF3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9519-BDA4-4187-8223-3F9BC61E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1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7DB6-DDD0-4C48-8FEA-31A1D277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DC0A2-9D61-4395-B1BB-2732E6C3B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69EB5-FCC1-4334-8EC0-F3A13E745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A8050-CB2C-47AB-BEB3-C640215B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421D-A870-4204-9C28-86E03A5E841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7201B-AD0C-44CA-AB9F-277BD7DF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5EC02-F79B-40D8-B83E-CCBC6488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9519-BDA4-4187-8223-3F9BC61E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1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A6836-B585-4B54-8DBA-84D89586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AA6A7-8C45-4C52-953F-113D50AFA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0F57-A2CC-4ED7-AF32-C3B92C4CE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421D-A870-4204-9C28-86E03A5E841F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B8305-3699-431A-B4EF-3681F59FC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A868-4EDB-4CC6-B96F-5E2E31D76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9519-BDA4-4187-8223-3F9BC61E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8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B17E-27B1-4B2B-A764-B955F2CFE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09" y="471054"/>
            <a:ext cx="11055927" cy="18980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Numerical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Computation and Optimization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048C4-002E-4B71-A0EE-40B85E6B7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09" y="3241964"/>
            <a:ext cx="11055927" cy="3144982"/>
          </a:xfrm>
        </p:spPr>
        <p:txBody>
          <a:bodyPr>
            <a:normAutofit fontScale="25000" lnSpcReduction="20000"/>
          </a:bodyPr>
          <a:lstStyle/>
          <a:p>
            <a:r>
              <a:rPr lang="en-US" sz="1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Solution of Nonlinear Equations</a:t>
            </a:r>
          </a:p>
          <a:p>
            <a:r>
              <a:rPr lang="en-US" sz="1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</a:rPr>
              <a:t>Open Methods</a:t>
            </a:r>
          </a:p>
          <a:p>
            <a:endParaRPr lang="en-US" sz="9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 (Headings)"/>
              <a:ea typeface="+mj-ea"/>
              <a:cs typeface="+mj-cs"/>
            </a:endParaRPr>
          </a:p>
          <a:p>
            <a:r>
              <a:rPr lang="en-US" sz="20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Headings)"/>
                <a:ea typeface="+mj-ea"/>
                <a:cs typeface="+mj-cs"/>
              </a:rPr>
              <a:t>Secant Method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5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59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Prof. Dr. Ahmed Jabbar</a:t>
            </a:r>
          </a:p>
        </p:txBody>
      </p:sp>
    </p:spTree>
    <p:extLst>
      <p:ext uri="{BB962C8B-B14F-4D97-AF65-F5344CB8AC3E}">
        <p14:creationId xmlns:p14="http://schemas.microsoft.com/office/powerpoint/2010/main" val="235315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EFA33A-638F-4227-A039-8D9305943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96EA8-F8FC-475C-AFAD-1B16E8448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5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29D432-996E-4631-91E8-BEA335280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6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C678A5-3BFC-4985-B2BD-CF84C7CC5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2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4BA18-DE70-4B4C-A21C-E705EF2E1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3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2CF92-349A-4FFF-9AC5-AD4297B67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6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E69958-4DFE-4531-8A86-6E48A4DF2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55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8CC7C-4703-4C64-861A-017C8FD72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5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108746-BF54-4272-8E0D-73D197065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C38F1-1F12-4E99-8BEE-B12DB50DB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2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1688CB-E437-4FFF-976A-605B33D33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8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B4596-00D2-4264-A6C8-370EBEB0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D253C-CEFE-48D6-8F4B-2712D3335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</Words>
  <Application>Microsoft Office PowerPoint</Application>
  <PresentationFormat>Widescreen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Trebuchet MS (Headings)</vt:lpstr>
      <vt:lpstr>Office Theme</vt:lpstr>
      <vt:lpstr>Numerical Computation and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Abid</dc:creator>
  <cp:lastModifiedBy>Ahmed Abid</cp:lastModifiedBy>
  <cp:revision>4</cp:revision>
  <dcterms:created xsi:type="dcterms:W3CDTF">2018-09-21T22:21:49Z</dcterms:created>
  <dcterms:modified xsi:type="dcterms:W3CDTF">2018-09-22T13:06:28Z</dcterms:modified>
</cp:coreProperties>
</file>