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3653" r:id="rId2"/>
  </p:sldMasterIdLst>
  <p:notesMasterIdLst>
    <p:notesMasterId r:id="rId19"/>
  </p:notesMasterIdLst>
  <p:handoutMasterIdLst>
    <p:handoutMasterId r:id="rId20"/>
  </p:handoutMasterIdLst>
  <p:sldIdLst>
    <p:sldId id="339" r:id="rId3"/>
    <p:sldId id="331" r:id="rId4"/>
    <p:sldId id="286" r:id="rId5"/>
    <p:sldId id="287" r:id="rId6"/>
    <p:sldId id="332" r:id="rId7"/>
    <p:sldId id="330" r:id="rId8"/>
    <p:sldId id="290" r:id="rId9"/>
    <p:sldId id="329" r:id="rId10"/>
    <p:sldId id="302" r:id="rId11"/>
    <p:sldId id="311" r:id="rId12"/>
    <p:sldId id="308" r:id="rId13"/>
    <p:sldId id="307" r:id="rId14"/>
    <p:sldId id="303" r:id="rId15"/>
    <p:sldId id="333" r:id="rId16"/>
    <p:sldId id="335" r:id="rId17"/>
    <p:sldId id="310" r:id="rId18"/>
  </p:sldIdLst>
  <p:sldSz cx="9144000" cy="6858000" type="screen4x3"/>
  <p:notesSz cx="7315200" cy="9601200"/>
  <p:defaultTextStyle>
    <a:defPPr>
      <a:defRPr lang="en-US"/>
    </a:defPPr>
    <a:lvl1pPr algn="ctr"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ctr"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ctr"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ctr"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ctr"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17" autoAdjust="0"/>
    <p:restoredTop sz="94686" autoAdjust="0"/>
  </p:normalViewPr>
  <p:slideViewPr>
    <p:cSldViewPr>
      <p:cViewPr varScale="1">
        <p:scale>
          <a:sx n="69" d="100"/>
          <a:sy n="69" d="100"/>
        </p:scale>
        <p:origin x="132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07676C18-E7E0-4EC2-B980-59D4D157ECFB}"/>
              </a:ext>
            </a:extLst>
          </p:cNvPr>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algn="l" defTabSz="966788" eaLnBrk="0" hangingPunct="0">
              <a:defRPr sz="1300">
                <a:latin typeface="Times New Roman" pitchFamily="18" charset="0"/>
              </a:defRPr>
            </a:lvl1pPr>
          </a:lstStyle>
          <a:p>
            <a:pPr>
              <a:defRPr/>
            </a:pPr>
            <a:endParaRPr lang="en-US"/>
          </a:p>
        </p:txBody>
      </p:sp>
      <p:sp>
        <p:nvSpPr>
          <p:cNvPr id="165891" name="Rectangle 3">
            <a:extLst>
              <a:ext uri="{FF2B5EF4-FFF2-40B4-BE49-F238E27FC236}">
                <a16:creationId xmlns:a16="http://schemas.microsoft.com/office/drawing/2014/main" id="{EFA9110B-4AAE-4400-BA72-7A70065C32D6}"/>
              </a:ext>
            </a:extLst>
          </p:cNvPr>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41" tIns="48321" rIns="96641" bIns="48321" numCol="1" anchor="t" anchorCtr="0" compatLnSpc="1">
            <a:prstTxWarp prst="textNoShape">
              <a:avLst/>
            </a:prstTxWarp>
          </a:bodyPr>
          <a:lstStyle>
            <a:lvl1pPr algn="r" defTabSz="966788" eaLnBrk="0" hangingPunct="0">
              <a:defRPr sz="1300">
                <a:latin typeface="Times New Roman" pitchFamily="18" charset="0"/>
              </a:defRPr>
            </a:lvl1pPr>
          </a:lstStyle>
          <a:p>
            <a:pPr>
              <a:defRPr/>
            </a:pPr>
            <a:fld id="{C42FC661-376D-4599-89F9-23577A147FE5}" type="datetime1">
              <a:rPr lang="en-US"/>
              <a:pPr>
                <a:defRPr/>
              </a:pPr>
              <a:t>12/2/2018</a:t>
            </a:fld>
            <a:endParaRPr lang="en-US"/>
          </a:p>
        </p:txBody>
      </p:sp>
      <p:sp>
        <p:nvSpPr>
          <p:cNvPr id="165892" name="Rectangle 4">
            <a:extLst>
              <a:ext uri="{FF2B5EF4-FFF2-40B4-BE49-F238E27FC236}">
                <a16:creationId xmlns:a16="http://schemas.microsoft.com/office/drawing/2014/main" id="{0969975E-95EB-4D40-99A0-FB03769F3FAC}"/>
              </a:ext>
            </a:extLst>
          </p:cNvPr>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algn="l" defTabSz="966788" eaLnBrk="0" hangingPunct="0">
              <a:defRPr sz="1300">
                <a:latin typeface="Times New Roman" pitchFamily="18" charset="0"/>
              </a:defRPr>
            </a:lvl1pPr>
          </a:lstStyle>
          <a:p>
            <a:pPr>
              <a:defRPr/>
            </a:pPr>
            <a:r>
              <a:rPr lang="en-US"/>
              <a:t>http://numericalmethods.eng.usf.edu</a:t>
            </a:r>
          </a:p>
        </p:txBody>
      </p:sp>
      <p:sp>
        <p:nvSpPr>
          <p:cNvPr id="165893" name="Rectangle 5">
            <a:extLst>
              <a:ext uri="{FF2B5EF4-FFF2-40B4-BE49-F238E27FC236}">
                <a16:creationId xmlns:a16="http://schemas.microsoft.com/office/drawing/2014/main" id="{780F1698-5936-4417-9197-B3A8CBCB71E9}"/>
              </a:ext>
            </a:extLst>
          </p:cNvPr>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41" tIns="48321" rIns="96641" bIns="48321" numCol="1" anchor="b" anchorCtr="0" compatLnSpc="1">
            <a:prstTxWarp prst="textNoShape">
              <a:avLst/>
            </a:prstTxWarp>
          </a:bodyPr>
          <a:lstStyle>
            <a:lvl1pPr algn="r" defTabSz="966788" eaLnBrk="0" hangingPunct="0">
              <a:defRPr sz="1300">
                <a:latin typeface="Times New Roman" panose="02020603050405020304" pitchFamily="18" charset="0"/>
              </a:defRPr>
            </a:lvl1pPr>
          </a:lstStyle>
          <a:p>
            <a:fld id="{0BF35B6E-55C3-4092-A276-042B28DEDF4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E0FC2ED-08BA-47FA-A0DC-62C054037A66}"/>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a:extLst>
              <a:ext uri="{FF2B5EF4-FFF2-40B4-BE49-F238E27FC236}">
                <a16:creationId xmlns:a16="http://schemas.microsoft.com/office/drawing/2014/main" id="{1E3CF9F8-3A6C-44A9-B246-1071D08481A1}"/>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6853641F-6A2C-4A88-A5AD-E7D9682B1ADD}"/>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a:extLst>
              <a:ext uri="{FF2B5EF4-FFF2-40B4-BE49-F238E27FC236}">
                <a16:creationId xmlns:a16="http://schemas.microsoft.com/office/drawing/2014/main" id="{C81C9BA5-1313-4AA0-BC79-A10311F29907}"/>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4DDB748C-AD6A-48C5-9323-64738FF41887}"/>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a:extLst>
              <a:ext uri="{FF2B5EF4-FFF2-40B4-BE49-F238E27FC236}">
                <a16:creationId xmlns:a16="http://schemas.microsoft.com/office/drawing/2014/main" id="{01F6FAD4-F2A9-4FA8-A9E9-D73514093E08}"/>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7D2638D9-C0A6-4258-B5C3-CD2FA1CE2289}"/>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a:extLst>
              <a:ext uri="{FF2B5EF4-FFF2-40B4-BE49-F238E27FC236}">
                <a16:creationId xmlns:a16="http://schemas.microsoft.com/office/drawing/2014/main" id="{0794E5A5-572D-41B4-B24F-D6CD01EF38BF}"/>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2C110B0E-D02A-4A1B-8FDD-7EE14DDEB352}"/>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a:extLst>
              <a:ext uri="{FF2B5EF4-FFF2-40B4-BE49-F238E27FC236}">
                <a16:creationId xmlns:a16="http://schemas.microsoft.com/office/drawing/2014/main" id="{384D5AEB-AED3-4534-82DF-7B47102EBCE8}"/>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3A1640E9-1655-464C-A90E-209290D73A89}"/>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a:extLst>
              <a:ext uri="{FF2B5EF4-FFF2-40B4-BE49-F238E27FC236}">
                <a16:creationId xmlns:a16="http://schemas.microsoft.com/office/drawing/2014/main" id="{0A7D8B37-D90F-4F67-9E71-D10C087E173B}"/>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E3D40E93-3AD9-45A3-A32F-575F08BF291B}"/>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a:extLst>
              <a:ext uri="{FF2B5EF4-FFF2-40B4-BE49-F238E27FC236}">
                <a16:creationId xmlns:a16="http://schemas.microsoft.com/office/drawing/2014/main" id="{EC91A2C9-253A-40FA-A83A-3149A0B4A3D2}"/>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BD3A101-4372-4902-9424-5062E6553ACB}"/>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a:extLst>
              <a:ext uri="{FF2B5EF4-FFF2-40B4-BE49-F238E27FC236}">
                <a16:creationId xmlns:a16="http://schemas.microsoft.com/office/drawing/2014/main" id="{38E1615B-F8D1-47C2-AB9A-F82A0CD21D8E}"/>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9D1FC1E-B9F3-44D9-89BB-3DE5674A0F3D}"/>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a:extLst>
              <a:ext uri="{FF2B5EF4-FFF2-40B4-BE49-F238E27FC236}">
                <a16:creationId xmlns:a16="http://schemas.microsoft.com/office/drawing/2014/main" id="{C96401D0-D60D-462E-9504-4C83988AEDF1}"/>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CAC1A28-A8C8-4172-BA94-CE02569E67D0}"/>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a:extLst>
              <a:ext uri="{FF2B5EF4-FFF2-40B4-BE49-F238E27FC236}">
                <a16:creationId xmlns:a16="http://schemas.microsoft.com/office/drawing/2014/main" id="{B2A25A3A-0686-4EA6-AB2D-7E7495C58A3F}"/>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1E5CF761-80B7-4381-8409-1528CA6F70B6}"/>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a:extLst>
              <a:ext uri="{FF2B5EF4-FFF2-40B4-BE49-F238E27FC236}">
                <a16:creationId xmlns:a16="http://schemas.microsoft.com/office/drawing/2014/main" id="{78078110-0F8E-41C4-89E1-3818E7CF8F0E}"/>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9872D73-2F95-4F65-9079-074FB00B18F5}"/>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a:extLst>
              <a:ext uri="{FF2B5EF4-FFF2-40B4-BE49-F238E27FC236}">
                <a16:creationId xmlns:a16="http://schemas.microsoft.com/office/drawing/2014/main" id="{89C1C3A3-335E-4AD8-BCEF-31F256140381}"/>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4181C0C4-2DEE-4E19-B34C-EBACA8E886F5}"/>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a:extLst>
              <a:ext uri="{FF2B5EF4-FFF2-40B4-BE49-F238E27FC236}">
                <a16:creationId xmlns:a16="http://schemas.microsoft.com/office/drawing/2014/main" id="{50D5C8F9-D0C5-4848-BEC4-FC4DEA288E37}"/>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8D89E3F-533E-4F2F-BB17-6FA5B6BDEEEE}"/>
              </a:ext>
            </a:extLst>
          </p:cNvPr>
          <p:cNvSpPr>
            <a:spLocks noGrp="1" noRot="1" noChangeAspect="1" noChangeArrowheads="1" noTextEdit="1"/>
          </p:cNvSpPr>
          <p:nvPr>
            <p:ph type="sldImg"/>
          </p:nvPr>
        </p:nvSpPr>
        <p:spPr bwMode="auto">
          <a:xfrm>
            <a:off x="1219200" y="685800"/>
            <a:ext cx="4876800" cy="36576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a:extLst>
              <a:ext uri="{FF2B5EF4-FFF2-40B4-BE49-F238E27FC236}">
                <a16:creationId xmlns:a16="http://schemas.microsoft.com/office/drawing/2014/main" id="{18C477B2-3FA1-4961-823C-23372AEBAC31}"/>
              </a:ext>
            </a:extLst>
          </p:cNvPr>
          <p:cNvSpPr>
            <a:spLocks noGrp="1" noChangeArrowheads="1"/>
          </p:cNvSpPr>
          <p:nvPr>
            <p:ph type="body" idx="1"/>
          </p:nvPr>
        </p:nvSpPr>
        <p:spPr bwMode="auto">
          <a:xfrm>
            <a:off x="990600" y="4572000"/>
            <a:ext cx="5334000" cy="434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A1E03104-664F-4C69-934D-21AB3DEBCA1D}"/>
              </a:ext>
            </a:extLst>
          </p:cNvPr>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a:extLst>
              <a:ext uri="{FF2B5EF4-FFF2-40B4-BE49-F238E27FC236}">
                <a16:creationId xmlns:a16="http://schemas.microsoft.com/office/drawing/2014/main" id="{BFB24A45-0D75-4465-9B3B-DE0372105634}"/>
              </a:ext>
            </a:extLst>
          </p:cNvPr>
          <p:cNvSpPr>
            <a:spLocks noGrp="1" noChangeArrowheads="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F8CE26BB-6DDD-4F1D-88AC-2EFC45AFE628}"/>
              </a:ext>
            </a:extLst>
          </p:cNvPr>
          <p:cNvSpPr>
            <a:spLocks noGrp="1"/>
          </p:cNvSpPr>
          <p:nvPr>
            <p:ph type="dt" sz="half" idx="10"/>
          </p:nvPr>
        </p:nvSpPr>
        <p:spPr/>
        <p:txBody>
          <a:bodyPr/>
          <a:lstStyle>
            <a:lvl1pPr>
              <a:defRPr/>
            </a:lvl1pPr>
          </a:lstStyle>
          <a:p>
            <a:pPr>
              <a:defRPr/>
            </a:pPr>
            <a:fld id="{FF847F22-EA1F-44FB-A977-893F1DF4B022}" type="datetime1">
              <a:rPr lang="en-US" smtClean="0"/>
              <a:t>12/2/2018</a:t>
            </a:fld>
            <a:endParaRPr lang="en-US"/>
          </a:p>
        </p:txBody>
      </p:sp>
      <p:sp>
        <p:nvSpPr>
          <p:cNvPr id="5" name="Footer Placeholder 4">
            <a:extLst>
              <a:ext uri="{FF2B5EF4-FFF2-40B4-BE49-F238E27FC236}">
                <a16:creationId xmlns:a16="http://schemas.microsoft.com/office/drawing/2014/main" id="{868D7E3C-9F90-4C57-A01A-FA2F705F0C60}"/>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F138CFCA-CEF0-4761-B2D1-240A6146F046}"/>
              </a:ext>
            </a:extLst>
          </p:cNvPr>
          <p:cNvSpPr>
            <a:spLocks noGrp="1"/>
          </p:cNvSpPr>
          <p:nvPr>
            <p:ph type="sldNum" sz="quarter" idx="12"/>
          </p:nvPr>
        </p:nvSpPr>
        <p:spPr/>
        <p:txBody>
          <a:bodyPr/>
          <a:lstStyle>
            <a:lvl1pPr>
              <a:defRPr/>
            </a:lvl1pPr>
          </a:lstStyle>
          <a:p>
            <a:fld id="{1EF525EA-5747-4550-ABD8-28FA9FA15553}" type="slidenum">
              <a:rPr lang="en-US" altLang="en-US"/>
              <a:pPr/>
              <a:t>‹#›</a:t>
            </a:fld>
            <a:endParaRPr lang="en-US" altLang="en-US"/>
          </a:p>
        </p:txBody>
      </p:sp>
    </p:spTree>
    <p:extLst>
      <p:ext uri="{BB962C8B-B14F-4D97-AF65-F5344CB8AC3E}">
        <p14:creationId xmlns:p14="http://schemas.microsoft.com/office/powerpoint/2010/main" val="3307625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92FABD-0E9E-4E7F-A6A1-BD91CC575385}"/>
              </a:ext>
            </a:extLst>
          </p:cNvPr>
          <p:cNvSpPr>
            <a:spLocks noGrp="1"/>
          </p:cNvSpPr>
          <p:nvPr>
            <p:ph type="dt" sz="half" idx="10"/>
          </p:nvPr>
        </p:nvSpPr>
        <p:spPr/>
        <p:txBody>
          <a:bodyPr/>
          <a:lstStyle>
            <a:lvl1pPr>
              <a:defRPr/>
            </a:lvl1pPr>
          </a:lstStyle>
          <a:p>
            <a:pPr>
              <a:defRPr/>
            </a:pPr>
            <a:fld id="{4A4A6593-D7A0-47DB-B819-0CB9BD43E051}" type="datetime1">
              <a:rPr lang="en-US" smtClean="0"/>
              <a:t>12/2/2018</a:t>
            </a:fld>
            <a:endParaRPr lang="en-US"/>
          </a:p>
        </p:txBody>
      </p:sp>
      <p:sp>
        <p:nvSpPr>
          <p:cNvPr id="5" name="Footer Placeholder 4">
            <a:extLst>
              <a:ext uri="{FF2B5EF4-FFF2-40B4-BE49-F238E27FC236}">
                <a16:creationId xmlns:a16="http://schemas.microsoft.com/office/drawing/2014/main" id="{70651AFF-3793-4777-BF09-9A5DBF26984F}"/>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C42C3CF1-7761-40F5-9D8E-B75D976BADE9}"/>
              </a:ext>
            </a:extLst>
          </p:cNvPr>
          <p:cNvSpPr>
            <a:spLocks noGrp="1"/>
          </p:cNvSpPr>
          <p:nvPr>
            <p:ph type="sldNum" sz="quarter" idx="12"/>
          </p:nvPr>
        </p:nvSpPr>
        <p:spPr/>
        <p:txBody>
          <a:bodyPr/>
          <a:lstStyle>
            <a:lvl1pPr>
              <a:defRPr/>
            </a:lvl1pPr>
          </a:lstStyle>
          <a:p>
            <a:fld id="{2F25A5B7-2AFF-4DCE-A1CF-B46F25AEFED8}" type="slidenum">
              <a:rPr lang="en-US" altLang="en-US"/>
              <a:pPr/>
              <a:t>‹#›</a:t>
            </a:fld>
            <a:endParaRPr lang="en-US" altLang="en-US"/>
          </a:p>
        </p:txBody>
      </p:sp>
    </p:spTree>
    <p:extLst>
      <p:ext uri="{BB962C8B-B14F-4D97-AF65-F5344CB8AC3E}">
        <p14:creationId xmlns:p14="http://schemas.microsoft.com/office/powerpoint/2010/main" val="390194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5475" y="617538"/>
            <a:ext cx="1968500" cy="5478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617538"/>
            <a:ext cx="5756275" cy="5478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E9EE3-AB9E-44FB-BBA2-9264284D646A}"/>
              </a:ext>
            </a:extLst>
          </p:cNvPr>
          <p:cNvSpPr>
            <a:spLocks noGrp="1"/>
          </p:cNvSpPr>
          <p:nvPr>
            <p:ph type="dt" sz="half" idx="10"/>
          </p:nvPr>
        </p:nvSpPr>
        <p:spPr/>
        <p:txBody>
          <a:bodyPr/>
          <a:lstStyle>
            <a:lvl1pPr>
              <a:defRPr/>
            </a:lvl1pPr>
          </a:lstStyle>
          <a:p>
            <a:pPr>
              <a:defRPr/>
            </a:pPr>
            <a:fld id="{8E26B392-47E3-4618-A526-FCC1492E93A3}" type="datetime1">
              <a:rPr lang="en-US" smtClean="0"/>
              <a:t>12/2/2018</a:t>
            </a:fld>
            <a:endParaRPr lang="en-US"/>
          </a:p>
        </p:txBody>
      </p:sp>
      <p:sp>
        <p:nvSpPr>
          <p:cNvPr id="5" name="Footer Placeholder 4">
            <a:extLst>
              <a:ext uri="{FF2B5EF4-FFF2-40B4-BE49-F238E27FC236}">
                <a16:creationId xmlns:a16="http://schemas.microsoft.com/office/drawing/2014/main" id="{5D18F32E-3198-4F7F-B4FE-66DC71A47421}"/>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68A6C807-771D-40CE-8A5A-B68D0D0A555A}"/>
              </a:ext>
            </a:extLst>
          </p:cNvPr>
          <p:cNvSpPr>
            <a:spLocks noGrp="1"/>
          </p:cNvSpPr>
          <p:nvPr>
            <p:ph type="sldNum" sz="quarter" idx="12"/>
          </p:nvPr>
        </p:nvSpPr>
        <p:spPr/>
        <p:txBody>
          <a:bodyPr/>
          <a:lstStyle>
            <a:lvl1pPr>
              <a:defRPr/>
            </a:lvl1pPr>
          </a:lstStyle>
          <a:p>
            <a:fld id="{600BD541-BB2D-4F7C-804B-F24AD68C7D16}" type="slidenum">
              <a:rPr lang="en-US" altLang="en-US"/>
              <a:pPr/>
              <a:t>‹#›</a:t>
            </a:fld>
            <a:endParaRPr lang="en-US" altLang="en-US"/>
          </a:p>
        </p:txBody>
      </p:sp>
    </p:spTree>
    <p:extLst>
      <p:ext uri="{BB962C8B-B14F-4D97-AF65-F5344CB8AC3E}">
        <p14:creationId xmlns:p14="http://schemas.microsoft.com/office/powerpoint/2010/main" val="2332923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Content Placeholder 2"/>
          <p:cNvSpPr>
            <a:spLocks noGrp="1"/>
          </p:cNvSpPr>
          <p:nvPr>
            <p:ph sz="quarter" idx="1"/>
          </p:nvPr>
        </p:nvSpPr>
        <p:spPr>
          <a:xfrm>
            <a:off x="1066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066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31A81270-AA8D-4FFB-864D-4A54F66C64C3}"/>
              </a:ext>
            </a:extLst>
          </p:cNvPr>
          <p:cNvSpPr>
            <a:spLocks noGrp="1"/>
          </p:cNvSpPr>
          <p:nvPr>
            <p:ph type="dt" sz="half" idx="10"/>
          </p:nvPr>
        </p:nvSpPr>
        <p:spPr/>
        <p:txBody>
          <a:bodyPr/>
          <a:lstStyle>
            <a:lvl1pPr>
              <a:defRPr/>
            </a:lvl1pPr>
          </a:lstStyle>
          <a:p>
            <a:pPr>
              <a:defRPr/>
            </a:pPr>
            <a:fld id="{17A79D62-0220-430B-B1A6-DD83F7178932}" type="datetime1">
              <a:rPr lang="en-US" smtClean="0"/>
              <a:t>12/2/2018</a:t>
            </a:fld>
            <a:endParaRPr lang="en-US"/>
          </a:p>
        </p:txBody>
      </p:sp>
      <p:sp>
        <p:nvSpPr>
          <p:cNvPr id="7" name="Footer Placeholder 6">
            <a:extLst>
              <a:ext uri="{FF2B5EF4-FFF2-40B4-BE49-F238E27FC236}">
                <a16:creationId xmlns:a16="http://schemas.microsoft.com/office/drawing/2014/main" id="{84A6AF18-D12E-42A3-97E0-C3DBD7B1C452}"/>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8" name="Slide Number Placeholder 7">
            <a:extLst>
              <a:ext uri="{FF2B5EF4-FFF2-40B4-BE49-F238E27FC236}">
                <a16:creationId xmlns:a16="http://schemas.microsoft.com/office/drawing/2014/main" id="{378FE481-7367-4593-B410-52CC1BDFB6D0}"/>
              </a:ext>
            </a:extLst>
          </p:cNvPr>
          <p:cNvSpPr>
            <a:spLocks noGrp="1"/>
          </p:cNvSpPr>
          <p:nvPr>
            <p:ph type="sldNum" sz="quarter" idx="12"/>
          </p:nvPr>
        </p:nvSpPr>
        <p:spPr/>
        <p:txBody>
          <a:bodyPr/>
          <a:lstStyle>
            <a:lvl1pPr>
              <a:defRPr/>
            </a:lvl1pPr>
          </a:lstStyle>
          <a:p>
            <a:fld id="{252EB858-9F6F-472C-97BD-937A12A01704}" type="slidenum">
              <a:rPr lang="en-US" altLang="en-US"/>
              <a:pPr/>
              <a:t>‹#›</a:t>
            </a:fld>
            <a:endParaRPr lang="en-US" altLang="en-US"/>
          </a:p>
        </p:txBody>
      </p:sp>
    </p:spTree>
    <p:extLst>
      <p:ext uri="{BB962C8B-B14F-4D97-AF65-F5344CB8AC3E}">
        <p14:creationId xmlns:p14="http://schemas.microsoft.com/office/powerpoint/2010/main" val="2109508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144114-9CDD-4757-B435-3E10E8AB179D}"/>
              </a:ext>
            </a:extLst>
          </p:cNvPr>
          <p:cNvSpPr>
            <a:spLocks noGrp="1"/>
          </p:cNvSpPr>
          <p:nvPr>
            <p:ph type="dt" sz="half" idx="10"/>
          </p:nvPr>
        </p:nvSpPr>
        <p:spPr/>
        <p:txBody>
          <a:bodyPr/>
          <a:lstStyle>
            <a:lvl1pPr>
              <a:defRPr/>
            </a:lvl1pPr>
          </a:lstStyle>
          <a:p>
            <a:pPr>
              <a:defRPr/>
            </a:pPr>
            <a:fld id="{B3D1F8C3-2C3A-47DC-8DBC-125A73E1010D}" type="datetime1">
              <a:rPr lang="en-US" smtClean="0"/>
              <a:t>12/2/2018</a:t>
            </a:fld>
            <a:endParaRPr lang="en-US"/>
          </a:p>
        </p:txBody>
      </p:sp>
      <p:sp>
        <p:nvSpPr>
          <p:cNvPr id="6" name="Footer Placeholder 5">
            <a:extLst>
              <a:ext uri="{FF2B5EF4-FFF2-40B4-BE49-F238E27FC236}">
                <a16:creationId xmlns:a16="http://schemas.microsoft.com/office/drawing/2014/main" id="{BCDD7E2C-B358-4AF3-A7C0-EA43573BF52B}"/>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02887EDC-BA2F-406F-AEEE-9531A0188EC1}"/>
              </a:ext>
            </a:extLst>
          </p:cNvPr>
          <p:cNvSpPr>
            <a:spLocks noGrp="1"/>
          </p:cNvSpPr>
          <p:nvPr>
            <p:ph type="sldNum" sz="quarter" idx="12"/>
          </p:nvPr>
        </p:nvSpPr>
        <p:spPr/>
        <p:txBody>
          <a:bodyPr/>
          <a:lstStyle>
            <a:lvl1pPr>
              <a:defRPr/>
            </a:lvl1pPr>
          </a:lstStyle>
          <a:p>
            <a:fld id="{4DF8AA92-8BD2-4392-B4BA-DD51D8CE14FD}" type="slidenum">
              <a:rPr lang="en-US" altLang="en-US"/>
              <a:pPr/>
              <a:t>‹#›</a:t>
            </a:fld>
            <a:endParaRPr lang="en-US" altLang="en-US"/>
          </a:p>
        </p:txBody>
      </p:sp>
    </p:spTree>
    <p:extLst>
      <p:ext uri="{BB962C8B-B14F-4D97-AF65-F5344CB8AC3E}">
        <p14:creationId xmlns:p14="http://schemas.microsoft.com/office/powerpoint/2010/main" val="158678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1B85B273-9A93-47E7-A600-F0A22993CF40}"/>
              </a:ext>
            </a:extLst>
          </p:cNvPr>
          <p:cNvSpPr>
            <a:spLocks noGrp="1"/>
          </p:cNvSpPr>
          <p:nvPr>
            <p:ph type="dt" sz="half" idx="10"/>
          </p:nvPr>
        </p:nvSpPr>
        <p:spPr/>
        <p:txBody>
          <a:bodyPr/>
          <a:lstStyle>
            <a:lvl1pPr>
              <a:defRPr/>
            </a:lvl1pPr>
          </a:lstStyle>
          <a:p>
            <a:pPr>
              <a:defRPr/>
            </a:pPr>
            <a:fld id="{B4497189-142C-4119-8BB2-2AA3BABDC8C4}" type="datetime1">
              <a:rPr lang="en-US" smtClean="0"/>
              <a:t>12/2/2018</a:t>
            </a:fld>
            <a:endParaRPr lang="en-US"/>
          </a:p>
        </p:txBody>
      </p:sp>
      <p:sp>
        <p:nvSpPr>
          <p:cNvPr id="5" name="Footer Placeholder 4">
            <a:extLst>
              <a:ext uri="{FF2B5EF4-FFF2-40B4-BE49-F238E27FC236}">
                <a16:creationId xmlns:a16="http://schemas.microsoft.com/office/drawing/2014/main" id="{2EDBABE4-9532-45D6-B835-721252AEF7BF}"/>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27F13B81-C72F-4028-99C0-E3B4D38A986F}"/>
              </a:ext>
            </a:extLst>
          </p:cNvPr>
          <p:cNvSpPr>
            <a:spLocks noGrp="1"/>
          </p:cNvSpPr>
          <p:nvPr>
            <p:ph type="sldNum" sz="quarter" idx="12"/>
          </p:nvPr>
        </p:nvSpPr>
        <p:spPr/>
        <p:txBody>
          <a:bodyPr/>
          <a:lstStyle>
            <a:lvl1pPr>
              <a:defRPr/>
            </a:lvl1pPr>
          </a:lstStyle>
          <a:p>
            <a:fld id="{AA516C50-DD0F-4EC2-898D-52EE6367181D}" type="slidenum">
              <a:rPr lang="en-US" altLang="en-US"/>
              <a:pPr/>
              <a:t>‹#›</a:t>
            </a:fld>
            <a:endParaRPr lang="en-US" altLang="en-US"/>
          </a:p>
        </p:txBody>
      </p:sp>
    </p:spTree>
    <p:extLst>
      <p:ext uri="{BB962C8B-B14F-4D97-AF65-F5344CB8AC3E}">
        <p14:creationId xmlns:p14="http://schemas.microsoft.com/office/powerpoint/2010/main" val="1141451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5A3E1D-5A9E-4C85-A3C6-EF793A43EA8C}"/>
              </a:ext>
            </a:extLst>
          </p:cNvPr>
          <p:cNvSpPr>
            <a:spLocks noGrp="1"/>
          </p:cNvSpPr>
          <p:nvPr>
            <p:ph type="dt" sz="half" idx="10"/>
          </p:nvPr>
        </p:nvSpPr>
        <p:spPr/>
        <p:txBody>
          <a:bodyPr/>
          <a:lstStyle>
            <a:lvl1pPr>
              <a:defRPr/>
            </a:lvl1pPr>
          </a:lstStyle>
          <a:p>
            <a:pPr>
              <a:defRPr/>
            </a:pPr>
            <a:fld id="{51B2EF32-121E-4475-9D22-084F524A445C}" type="datetime1">
              <a:rPr lang="en-US" smtClean="0"/>
              <a:t>12/2/2018</a:t>
            </a:fld>
            <a:endParaRPr lang="en-US"/>
          </a:p>
        </p:txBody>
      </p:sp>
      <p:sp>
        <p:nvSpPr>
          <p:cNvPr id="5" name="Footer Placeholder 4">
            <a:extLst>
              <a:ext uri="{FF2B5EF4-FFF2-40B4-BE49-F238E27FC236}">
                <a16:creationId xmlns:a16="http://schemas.microsoft.com/office/drawing/2014/main" id="{EE907DBC-7E35-413B-B77B-71DE251DC20A}"/>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9A50D662-D86B-4B63-8B86-A510931C5E2E}"/>
              </a:ext>
            </a:extLst>
          </p:cNvPr>
          <p:cNvSpPr>
            <a:spLocks noGrp="1"/>
          </p:cNvSpPr>
          <p:nvPr>
            <p:ph type="sldNum" sz="quarter" idx="12"/>
          </p:nvPr>
        </p:nvSpPr>
        <p:spPr/>
        <p:txBody>
          <a:bodyPr/>
          <a:lstStyle>
            <a:lvl1pPr>
              <a:defRPr/>
            </a:lvl1pPr>
          </a:lstStyle>
          <a:p>
            <a:fld id="{75A62B80-6E3D-4706-9CB2-BD181B7A3726}" type="slidenum">
              <a:rPr lang="en-US" altLang="en-US"/>
              <a:pPr/>
              <a:t>‹#›</a:t>
            </a:fld>
            <a:endParaRPr lang="en-US" altLang="en-US"/>
          </a:p>
        </p:txBody>
      </p:sp>
    </p:spTree>
    <p:extLst>
      <p:ext uri="{BB962C8B-B14F-4D97-AF65-F5344CB8AC3E}">
        <p14:creationId xmlns:p14="http://schemas.microsoft.com/office/powerpoint/2010/main" val="1820714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6B84868B-8E9F-4F62-B6D5-71057D85C6AA}"/>
              </a:ext>
            </a:extLst>
          </p:cNvPr>
          <p:cNvSpPr>
            <a:spLocks noGrp="1"/>
          </p:cNvSpPr>
          <p:nvPr>
            <p:ph type="dt" sz="half" idx="10"/>
          </p:nvPr>
        </p:nvSpPr>
        <p:spPr/>
        <p:txBody>
          <a:bodyPr/>
          <a:lstStyle>
            <a:lvl1pPr>
              <a:defRPr/>
            </a:lvl1pPr>
          </a:lstStyle>
          <a:p>
            <a:pPr>
              <a:defRPr/>
            </a:pPr>
            <a:fld id="{CAE2DEAF-F505-4991-A95D-53BA2B6110B4}" type="datetime1">
              <a:rPr lang="en-US" smtClean="0"/>
              <a:t>12/2/2018</a:t>
            </a:fld>
            <a:endParaRPr lang="en-US"/>
          </a:p>
        </p:txBody>
      </p:sp>
      <p:sp>
        <p:nvSpPr>
          <p:cNvPr id="5" name="Footer Placeholder 4">
            <a:extLst>
              <a:ext uri="{FF2B5EF4-FFF2-40B4-BE49-F238E27FC236}">
                <a16:creationId xmlns:a16="http://schemas.microsoft.com/office/drawing/2014/main" id="{B9765525-B086-4B34-82C1-05ABA383DF6E}"/>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EA2A68FE-4253-47F3-8FDA-091335461AED}"/>
              </a:ext>
            </a:extLst>
          </p:cNvPr>
          <p:cNvSpPr>
            <a:spLocks noGrp="1"/>
          </p:cNvSpPr>
          <p:nvPr>
            <p:ph type="sldNum" sz="quarter" idx="12"/>
          </p:nvPr>
        </p:nvSpPr>
        <p:spPr/>
        <p:txBody>
          <a:bodyPr/>
          <a:lstStyle>
            <a:lvl1pPr>
              <a:defRPr/>
            </a:lvl1pPr>
          </a:lstStyle>
          <a:p>
            <a:fld id="{8006D9F6-68D8-4CCB-9D7B-0A6ABE1A8C88}" type="slidenum">
              <a:rPr lang="en-US" altLang="en-US"/>
              <a:pPr/>
              <a:t>‹#›</a:t>
            </a:fld>
            <a:endParaRPr lang="en-US" altLang="en-US"/>
          </a:p>
        </p:txBody>
      </p:sp>
    </p:spTree>
    <p:extLst>
      <p:ext uri="{BB962C8B-B14F-4D97-AF65-F5344CB8AC3E}">
        <p14:creationId xmlns:p14="http://schemas.microsoft.com/office/powerpoint/2010/main" val="1453536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C52132-1735-47B7-9A3C-6883F8BFE3A9}"/>
              </a:ext>
            </a:extLst>
          </p:cNvPr>
          <p:cNvSpPr>
            <a:spLocks noGrp="1"/>
          </p:cNvSpPr>
          <p:nvPr>
            <p:ph type="dt" sz="half" idx="10"/>
          </p:nvPr>
        </p:nvSpPr>
        <p:spPr/>
        <p:txBody>
          <a:bodyPr/>
          <a:lstStyle>
            <a:lvl1pPr>
              <a:defRPr/>
            </a:lvl1pPr>
          </a:lstStyle>
          <a:p>
            <a:pPr>
              <a:defRPr/>
            </a:pPr>
            <a:fld id="{CE95E94E-8D44-4B21-B6EE-D3DA3BCF3C25}" type="datetime1">
              <a:rPr lang="en-US" smtClean="0"/>
              <a:t>12/2/2018</a:t>
            </a:fld>
            <a:endParaRPr lang="en-US"/>
          </a:p>
        </p:txBody>
      </p:sp>
      <p:sp>
        <p:nvSpPr>
          <p:cNvPr id="6" name="Footer Placeholder 5">
            <a:extLst>
              <a:ext uri="{FF2B5EF4-FFF2-40B4-BE49-F238E27FC236}">
                <a16:creationId xmlns:a16="http://schemas.microsoft.com/office/drawing/2014/main" id="{A2DD33A9-CC7D-4BA4-BB6B-102E523F3C2D}"/>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BB2CBFCB-EB96-41D3-94CA-6C0C05BF9287}"/>
              </a:ext>
            </a:extLst>
          </p:cNvPr>
          <p:cNvSpPr>
            <a:spLocks noGrp="1"/>
          </p:cNvSpPr>
          <p:nvPr>
            <p:ph type="sldNum" sz="quarter" idx="12"/>
          </p:nvPr>
        </p:nvSpPr>
        <p:spPr/>
        <p:txBody>
          <a:bodyPr/>
          <a:lstStyle>
            <a:lvl1pPr>
              <a:defRPr/>
            </a:lvl1pPr>
          </a:lstStyle>
          <a:p>
            <a:fld id="{9719F6EE-467D-4784-8DD6-F3F00C22583F}" type="slidenum">
              <a:rPr lang="en-US" altLang="en-US"/>
              <a:pPr/>
              <a:t>‹#›</a:t>
            </a:fld>
            <a:endParaRPr lang="en-US" altLang="en-US"/>
          </a:p>
        </p:txBody>
      </p:sp>
    </p:spTree>
    <p:extLst>
      <p:ext uri="{BB962C8B-B14F-4D97-AF65-F5344CB8AC3E}">
        <p14:creationId xmlns:p14="http://schemas.microsoft.com/office/powerpoint/2010/main" val="2538787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F26390-D48F-4C31-B34B-EE479C2FB979}"/>
              </a:ext>
            </a:extLst>
          </p:cNvPr>
          <p:cNvSpPr>
            <a:spLocks noGrp="1"/>
          </p:cNvSpPr>
          <p:nvPr>
            <p:ph type="dt" sz="half" idx="10"/>
          </p:nvPr>
        </p:nvSpPr>
        <p:spPr/>
        <p:txBody>
          <a:bodyPr/>
          <a:lstStyle>
            <a:lvl1pPr>
              <a:defRPr/>
            </a:lvl1pPr>
          </a:lstStyle>
          <a:p>
            <a:pPr>
              <a:defRPr/>
            </a:pPr>
            <a:fld id="{226EF864-74A2-4414-8618-FD91CE174581}" type="datetime1">
              <a:rPr lang="en-US" smtClean="0"/>
              <a:t>12/2/2018</a:t>
            </a:fld>
            <a:endParaRPr lang="en-US"/>
          </a:p>
        </p:txBody>
      </p:sp>
      <p:sp>
        <p:nvSpPr>
          <p:cNvPr id="8" name="Footer Placeholder 7">
            <a:extLst>
              <a:ext uri="{FF2B5EF4-FFF2-40B4-BE49-F238E27FC236}">
                <a16:creationId xmlns:a16="http://schemas.microsoft.com/office/drawing/2014/main" id="{106D72F8-F1BA-4A29-89F8-06D3030D6CD3}"/>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9" name="Slide Number Placeholder 8">
            <a:extLst>
              <a:ext uri="{FF2B5EF4-FFF2-40B4-BE49-F238E27FC236}">
                <a16:creationId xmlns:a16="http://schemas.microsoft.com/office/drawing/2014/main" id="{427BF6C0-741D-4835-B928-D7C9CBF76B51}"/>
              </a:ext>
            </a:extLst>
          </p:cNvPr>
          <p:cNvSpPr>
            <a:spLocks noGrp="1"/>
          </p:cNvSpPr>
          <p:nvPr>
            <p:ph type="sldNum" sz="quarter" idx="12"/>
          </p:nvPr>
        </p:nvSpPr>
        <p:spPr/>
        <p:txBody>
          <a:bodyPr/>
          <a:lstStyle>
            <a:lvl1pPr>
              <a:defRPr/>
            </a:lvl1pPr>
          </a:lstStyle>
          <a:p>
            <a:fld id="{57ED5F12-983D-46CA-B141-1B073A10A5BC}" type="slidenum">
              <a:rPr lang="en-US" altLang="en-US"/>
              <a:pPr/>
              <a:t>‹#›</a:t>
            </a:fld>
            <a:endParaRPr lang="en-US" altLang="en-US"/>
          </a:p>
        </p:txBody>
      </p:sp>
    </p:spTree>
    <p:extLst>
      <p:ext uri="{BB962C8B-B14F-4D97-AF65-F5344CB8AC3E}">
        <p14:creationId xmlns:p14="http://schemas.microsoft.com/office/powerpoint/2010/main" val="1410852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DBD759-0753-4E95-A869-712F78A3A20A}"/>
              </a:ext>
            </a:extLst>
          </p:cNvPr>
          <p:cNvSpPr>
            <a:spLocks noGrp="1"/>
          </p:cNvSpPr>
          <p:nvPr>
            <p:ph type="dt" sz="half" idx="10"/>
          </p:nvPr>
        </p:nvSpPr>
        <p:spPr/>
        <p:txBody>
          <a:bodyPr/>
          <a:lstStyle>
            <a:lvl1pPr>
              <a:defRPr/>
            </a:lvl1pPr>
          </a:lstStyle>
          <a:p>
            <a:pPr>
              <a:defRPr/>
            </a:pPr>
            <a:fld id="{110CE95E-9ADD-4036-A885-B5EFD2711C19}" type="datetime1">
              <a:rPr lang="en-US" smtClean="0"/>
              <a:t>12/2/2018</a:t>
            </a:fld>
            <a:endParaRPr lang="en-US"/>
          </a:p>
        </p:txBody>
      </p:sp>
      <p:sp>
        <p:nvSpPr>
          <p:cNvPr id="4" name="Footer Placeholder 3">
            <a:extLst>
              <a:ext uri="{FF2B5EF4-FFF2-40B4-BE49-F238E27FC236}">
                <a16:creationId xmlns:a16="http://schemas.microsoft.com/office/drawing/2014/main" id="{5F06A15F-406B-42B2-A1E3-ADBACD60A69E}"/>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5" name="Slide Number Placeholder 4">
            <a:extLst>
              <a:ext uri="{FF2B5EF4-FFF2-40B4-BE49-F238E27FC236}">
                <a16:creationId xmlns:a16="http://schemas.microsoft.com/office/drawing/2014/main" id="{1058B65F-2C1C-4184-A466-7D607B839F50}"/>
              </a:ext>
            </a:extLst>
          </p:cNvPr>
          <p:cNvSpPr>
            <a:spLocks noGrp="1"/>
          </p:cNvSpPr>
          <p:nvPr>
            <p:ph type="sldNum" sz="quarter" idx="12"/>
          </p:nvPr>
        </p:nvSpPr>
        <p:spPr/>
        <p:txBody>
          <a:bodyPr/>
          <a:lstStyle>
            <a:lvl1pPr>
              <a:defRPr/>
            </a:lvl1pPr>
          </a:lstStyle>
          <a:p>
            <a:fld id="{54D23AD6-0E70-4CB0-ABFE-E85B24D63843}" type="slidenum">
              <a:rPr lang="en-US" altLang="en-US"/>
              <a:pPr/>
              <a:t>‹#›</a:t>
            </a:fld>
            <a:endParaRPr lang="en-US" altLang="en-US"/>
          </a:p>
        </p:txBody>
      </p:sp>
    </p:spTree>
    <p:extLst>
      <p:ext uri="{BB962C8B-B14F-4D97-AF65-F5344CB8AC3E}">
        <p14:creationId xmlns:p14="http://schemas.microsoft.com/office/powerpoint/2010/main" val="3053356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9097CF-1FF2-4674-885B-C543AA50ECB2}"/>
              </a:ext>
            </a:extLst>
          </p:cNvPr>
          <p:cNvSpPr>
            <a:spLocks noGrp="1"/>
          </p:cNvSpPr>
          <p:nvPr>
            <p:ph type="dt" sz="half" idx="10"/>
          </p:nvPr>
        </p:nvSpPr>
        <p:spPr/>
        <p:txBody>
          <a:bodyPr/>
          <a:lstStyle>
            <a:lvl1pPr>
              <a:defRPr/>
            </a:lvl1pPr>
          </a:lstStyle>
          <a:p>
            <a:pPr>
              <a:defRPr/>
            </a:pPr>
            <a:fld id="{244F0189-B40A-423F-9E77-32DB800180A7}" type="datetime1">
              <a:rPr lang="en-US" smtClean="0"/>
              <a:t>12/2/2018</a:t>
            </a:fld>
            <a:endParaRPr lang="en-US"/>
          </a:p>
        </p:txBody>
      </p:sp>
      <p:sp>
        <p:nvSpPr>
          <p:cNvPr id="5" name="Footer Placeholder 4">
            <a:extLst>
              <a:ext uri="{FF2B5EF4-FFF2-40B4-BE49-F238E27FC236}">
                <a16:creationId xmlns:a16="http://schemas.microsoft.com/office/drawing/2014/main" id="{8AADE4A8-DAAD-4C95-8DFE-139100BC7BD7}"/>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1F3345C4-DB93-4A59-9701-64FDCF91546D}"/>
              </a:ext>
            </a:extLst>
          </p:cNvPr>
          <p:cNvSpPr>
            <a:spLocks noGrp="1"/>
          </p:cNvSpPr>
          <p:nvPr>
            <p:ph type="sldNum" sz="quarter" idx="12"/>
          </p:nvPr>
        </p:nvSpPr>
        <p:spPr/>
        <p:txBody>
          <a:bodyPr/>
          <a:lstStyle>
            <a:lvl1pPr>
              <a:defRPr/>
            </a:lvl1pPr>
          </a:lstStyle>
          <a:p>
            <a:fld id="{4E7971C4-9611-4203-B0D9-C404E7F59095}" type="slidenum">
              <a:rPr lang="en-US" altLang="en-US"/>
              <a:pPr/>
              <a:t>‹#›</a:t>
            </a:fld>
            <a:endParaRPr lang="en-US" altLang="en-US"/>
          </a:p>
        </p:txBody>
      </p:sp>
    </p:spTree>
    <p:extLst>
      <p:ext uri="{BB962C8B-B14F-4D97-AF65-F5344CB8AC3E}">
        <p14:creationId xmlns:p14="http://schemas.microsoft.com/office/powerpoint/2010/main" val="2948770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24B5DB-B11C-4B18-B455-D9C6B76C9A00}"/>
              </a:ext>
            </a:extLst>
          </p:cNvPr>
          <p:cNvSpPr>
            <a:spLocks noGrp="1"/>
          </p:cNvSpPr>
          <p:nvPr>
            <p:ph type="dt" sz="half" idx="10"/>
          </p:nvPr>
        </p:nvSpPr>
        <p:spPr/>
        <p:txBody>
          <a:bodyPr/>
          <a:lstStyle>
            <a:lvl1pPr>
              <a:defRPr/>
            </a:lvl1pPr>
          </a:lstStyle>
          <a:p>
            <a:pPr>
              <a:defRPr/>
            </a:pPr>
            <a:fld id="{DEEDBC90-83DF-44C5-AECB-B6496A2E77BC}" type="datetime1">
              <a:rPr lang="en-US" smtClean="0"/>
              <a:t>12/2/2018</a:t>
            </a:fld>
            <a:endParaRPr lang="en-US"/>
          </a:p>
        </p:txBody>
      </p:sp>
      <p:sp>
        <p:nvSpPr>
          <p:cNvPr id="3" name="Footer Placeholder 2">
            <a:extLst>
              <a:ext uri="{FF2B5EF4-FFF2-40B4-BE49-F238E27FC236}">
                <a16:creationId xmlns:a16="http://schemas.microsoft.com/office/drawing/2014/main" id="{DF653148-5DE1-439A-8AA1-D954A18306A7}"/>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4" name="Slide Number Placeholder 3">
            <a:extLst>
              <a:ext uri="{FF2B5EF4-FFF2-40B4-BE49-F238E27FC236}">
                <a16:creationId xmlns:a16="http://schemas.microsoft.com/office/drawing/2014/main" id="{5EB1E0D3-4AC6-4547-A97A-C9E21F96E3EA}"/>
              </a:ext>
            </a:extLst>
          </p:cNvPr>
          <p:cNvSpPr>
            <a:spLocks noGrp="1"/>
          </p:cNvSpPr>
          <p:nvPr>
            <p:ph type="sldNum" sz="quarter" idx="12"/>
          </p:nvPr>
        </p:nvSpPr>
        <p:spPr/>
        <p:txBody>
          <a:bodyPr/>
          <a:lstStyle>
            <a:lvl1pPr>
              <a:defRPr/>
            </a:lvl1pPr>
          </a:lstStyle>
          <a:p>
            <a:fld id="{2D71CA4D-CABE-4479-839C-112AF54E3371}" type="slidenum">
              <a:rPr lang="en-US" altLang="en-US"/>
              <a:pPr/>
              <a:t>‹#›</a:t>
            </a:fld>
            <a:endParaRPr lang="en-US" altLang="en-US"/>
          </a:p>
        </p:txBody>
      </p:sp>
    </p:spTree>
    <p:extLst>
      <p:ext uri="{BB962C8B-B14F-4D97-AF65-F5344CB8AC3E}">
        <p14:creationId xmlns:p14="http://schemas.microsoft.com/office/powerpoint/2010/main" val="2286945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79AF8AD-90D7-4260-A22C-00A8A982B054}"/>
              </a:ext>
            </a:extLst>
          </p:cNvPr>
          <p:cNvSpPr>
            <a:spLocks noGrp="1"/>
          </p:cNvSpPr>
          <p:nvPr>
            <p:ph type="dt" sz="half" idx="10"/>
          </p:nvPr>
        </p:nvSpPr>
        <p:spPr/>
        <p:txBody>
          <a:bodyPr/>
          <a:lstStyle>
            <a:lvl1pPr>
              <a:defRPr/>
            </a:lvl1pPr>
          </a:lstStyle>
          <a:p>
            <a:pPr>
              <a:defRPr/>
            </a:pPr>
            <a:fld id="{DC96D200-5E56-4BE5-9723-DF58273A0AF6}" type="datetime1">
              <a:rPr lang="en-US" smtClean="0"/>
              <a:t>12/2/2018</a:t>
            </a:fld>
            <a:endParaRPr lang="en-US"/>
          </a:p>
        </p:txBody>
      </p:sp>
      <p:sp>
        <p:nvSpPr>
          <p:cNvPr id="6" name="Footer Placeholder 5">
            <a:extLst>
              <a:ext uri="{FF2B5EF4-FFF2-40B4-BE49-F238E27FC236}">
                <a16:creationId xmlns:a16="http://schemas.microsoft.com/office/drawing/2014/main" id="{9856A6A9-A2D3-4882-A6A3-0A584D7D6404}"/>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8B4887B3-1BDC-4602-ACA4-A322EFA155DF}"/>
              </a:ext>
            </a:extLst>
          </p:cNvPr>
          <p:cNvSpPr>
            <a:spLocks noGrp="1"/>
          </p:cNvSpPr>
          <p:nvPr>
            <p:ph type="sldNum" sz="quarter" idx="12"/>
          </p:nvPr>
        </p:nvSpPr>
        <p:spPr/>
        <p:txBody>
          <a:bodyPr/>
          <a:lstStyle>
            <a:lvl1pPr>
              <a:defRPr/>
            </a:lvl1pPr>
          </a:lstStyle>
          <a:p>
            <a:fld id="{D6C0A6FD-3B1F-4A15-8640-CB7FF931692B}" type="slidenum">
              <a:rPr lang="en-US" altLang="en-US"/>
              <a:pPr/>
              <a:t>‹#›</a:t>
            </a:fld>
            <a:endParaRPr lang="en-US" altLang="en-US"/>
          </a:p>
        </p:txBody>
      </p:sp>
    </p:spTree>
    <p:extLst>
      <p:ext uri="{BB962C8B-B14F-4D97-AF65-F5344CB8AC3E}">
        <p14:creationId xmlns:p14="http://schemas.microsoft.com/office/powerpoint/2010/main" val="545813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AA83FDDD-3944-4F9E-94B3-D0B65B27EAFD}"/>
              </a:ext>
            </a:extLst>
          </p:cNvPr>
          <p:cNvSpPr>
            <a:spLocks noGrp="1"/>
          </p:cNvSpPr>
          <p:nvPr>
            <p:ph type="dt" sz="half" idx="10"/>
          </p:nvPr>
        </p:nvSpPr>
        <p:spPr/>
        <p:txBody>
          <a:bodyPr/>
          <a:lstStyle>
            <a:lvl1pPr>
              <a:defRPr/>
            </a:lvl1pPr>
          </a:lstStyle>
          <a:p>
            <a:pPr>
              <a:defRPr/>
            </a:pPr>
            <a:fld id="{C5A3B868-AF6D-4A88-B880-391EC3D4BAB3}" type="datetime1">
              <a:rPr lang="en-US" smtClean="0"/>
              <a:t>12/2/2018</a:t>
            </a:fld>
            <a:endParaRPr lang="en-US"/>
          </a:p>
        </p:txBody>
      </p:sp>
      <p:sp>
        <p:nvSpPr>
          <p:cNvPr id="6" name="Footer Placeholder 5">
            <a:extLst>
              <a:ext uri="{FF2B5EF4-FFF2-40B4-BE49-F238E27FC236}">
                <a16:creationId xmlns:a16="http://schemas.microsoft.com/office/drawing/2014/main" id="{1C964E1C-190B-4FCD-89F5-59D346D8A19B}"/>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D235F5EB-46DB-455D-A399-F451ED3900EB}"/>
              </a:ext>
            </a:extLst>
          </p:cNvPr>
          <p:cNvSpPr>
            <a:spLocks noGrp="1"/>
          </p:cNvSpPr>
          <p:nvPr>
            <p:ph type="sldNum" sz="quarter" idx="12"/>
          </p:nvPr>
        </p:nvSpPr>
        <p:spPr/>
        <p:txBody>
          <a:bodyPr/>
          <a:lstStyle>
            <a:lvl1pPr>
              <a:defRPr/>
            </a:lvl1pPr>
          </a:lstStyle>
          <a:p>
            <a:fld id="{A26BD63F-A4EB-4832-90A8-7D759D045311}" type="slidenum">
              <a:rPr lang="en-US" altLang="en-US"/>
              <a:pPr/>
              <a:t>‹#›</a:t>
            </a:fld>
            <a:endParaRPr lang="en-US" altLang="en-US"/>
          </a:p>
        </p:txBody>
      </p:sp>
    </p:spTree>
    <p:extLst>
      <p:ext uri="{BB962C8B-B14F-4D97-AF65-F5344CB8AC3E}">
        <p14:creationId xmlns:p14="http://schemas.microsoft.com/office/powerpoint/2010/main" val="922997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BB3E47-3F1A-4E95-BB27-868B9379186A}"/>
              </a:ext>
            </a:extLst>
          </p:cNvPr>
          <p:cNvSpPr>
            <a:spLocks noGrp="1"/>
          </p:cNvSpPr>
          <p:nvPr>
            <p:ph type="dt" sz="half" idx="10"/>
          </p:nvPr>
        </p:nvSpPr>
        <p:spPr/>
        <p:txBody>
          <a:bodyPr/>
          <a:lstStyle>
            <a:lvl1pPr>
              <a:defRPr/>
            </a:lvl1pPr>
          </a:lstStyle>
          <a:p>
            <a:pPr>
              <a:defRPr/>
            </a:pPr>
            <a:fld id="{052AE8D7-F142-4FF2-BCD7-37F0AF83FA2A}" type="datetime1">
              <a:rPr lang="en-US" smtClean="0"/>
              <a:t>12/2/2018</a:t>
            </a:fld>
            <a:endParaRPr lang="en-US"/>
          </a:p>
        </p:txBody>
      </p:sp>
      <p:sp>
        <p:nvSpPr>
          <p:cNvPr id="5" name="Footer Placeholder 4">
            <a:extLst>
              <a:ext uri="{FF2B5EF4-FFF2-40B4-BE49-F238E27FC236}">
                <a16:creationId xmlns:a16="http://schemas.microsoft.com/office/drawing/2014/main" id="{73623C15-9D74-4FE4-BECF-FD23F0E6ADD6}"/>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B1A257BB-DA09-4E24-99C1-DD3473ACAFE9}"/>
              </a:ext>
            </a:extLst>
          </p:cNvPr>
          <p:cNvSpPr>
            <a:spLocks noGrp="1"/>
          </p:cNvSpPr>
          <p:nvPr>
            <p:ph type="sldNum" sz="quarter" idx="12"/>
          </p:nvPr>
        </p:nvSpPr>
        <p:spPr/>
        <p:txBody>
          <a:bodyPr/>
          <a:lstStyle>
            <a:lvl1pPr>
              <a:defRPr/>
            </a:lvl1pPr>
          </a:lstStyle>
          <a:p>
            <a:fld id="{17203DC4-BE5D-407A-B753-C375AEB722DC}" type="slidenum">
              <a:rPr lang="en-US" altLang="en-US"/>
              <a:pPr/>
              <a:t>‹#›</a:t>
            </a:fld>
            <a:endParaRPr lang="en-US" altLang="en-US"/>
          </a:p>
        </p:txBody>
      </p:sp>
    </p:spTree>
    <p:extLst>
      <p:ext uri="{BB962C8B-B14F-4D97-AF65-F5344CB8AC3E}">
        <p14:creationId xmlns:p14="http://schemas.microsoft.com/office/powerpoint/2010/main" val="19077122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5475" y="617538"/>
            <a:ext cx="1968500" cy="5478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617538"/>
            <a:ext cx="5756275" cy="5478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8D93F-2823-4E27-9FE5-456E6569CFCE}"/>
              </a:ext>
            </a:extLst>
          </p:cNvPr>
          <p:cNvSpPr>
            <a:spLocks noGrp="1"/>
          </p:cNvSpPr>
          <p:nvPr>
            <p:ph type="dt" sz="half" idx="10"/>
          </p:nvPr>
        </p:nvSpPr>
        <p:spPr/>
        <p:txBody>
          <a:bodyPr/>
          <a:lstStyle>
            <a:lvl1pPr>
              <a:defRPr/>
            </a:lvl1pPr>
          </a:lstStyle>
          <a:p>
            <a:pPr>
              <a:defRPr/>
            </a:pPr>
            <a:fld id="{205D7CDA-5930-4036-BEDD-EE193B809BA9}" type="datetime1">
              <a:rPr lang="en-US" smtClean="0"/>
              <a:t>12/2/2018</a:t>
            </a:fld>
            <a:endParaRPr lang="en-US"/>
          </a:p>
        </p:txBody>
      </p:sp>
      <p:sp>
        <p:nvSpPr>
          <p:cNvPr id="5" name="Footer Placeholder 4">
            <a:extLst>
              <a:ext uri="{FF2B5EF4-FFF2-40B4-BE49-F238E27FC236}">
                <a16:creationId xmlns:a16="http://schemas.microsoft.com/office/drawing/2014/main" id="{94171052-FD5F-45E7-ABD0-F6770C2B4228}"/>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7B93C6CA-B7DF-4122-BCD6-8F8E204E9ADE}"/>
              </a:ext>
            </a:extLst>
          </p:cNvPr>
          <p:cNvSpPr>
            <a:spLocks noGrp="1"/>
          </p:cNvSpPr>
          <p:nvPr>
            <p:ph type="sldNum" sz="quarter" idx="12"/>
          </p:nvPr>
        </p:nvSpPr>
        <p:spPr/>
        <p:txBody>
          <a:bodyPr/>
          <a:lstStyle>
            <a:lvl1pPr>
              <a:defRPr/>
            </a:lvl1pPr>
          </a:lstStyle>
          <a:p>
            <a:fld id="{9FF08629-379E-4474-8CF6-48FE3C6D7952}" type="slidenum">
              <a:rPr lang="en-US" altLang="en-US"/>
              <a:pPr/>
              <a:t>‹#›</a:t>
            </a:fld>
            <a:endParaRPr lang="en-US" altLang="en-US"/>
          </a:p>
        </p:txBody>
      </p:sp>
    </p:spTree>
    <p:extLst>
      <p:ext uri="{BB962C8B-B14F-4D97-AF65-F5344CB8AC3E}">
        <p14:creationId xmlns:p14="http://schemas.microsoft.com/office/powerpoint/2010/main" val="18317172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Content Placeholder 2"/>
          <p:cNvSpPr>
            <a:spLocks noGrp="1"/>
          </p:cNvSpPr>
          <p:nvPr>
            <p:ph sz="quarter" idx="1"/>
          </p:nvPr>
        </p:nvSpPr>
        <p:spPr>
          <a:xfrm>
            <a:off x="1066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1066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31A81270-AA8D-4FFB-864D-4A54F66C64C3}"/>
              </a:ext>
            </a:extLst>
          </p:cNvPr>
          <p:cNvSpPr>
            <a:spLocks noGrp="1"/>
          </p:cNvSpPr>
          <p:nvPr>
            <p:ph type="dt" sz="half" idx="10"/>
          </p:nvPr>
        </p:nvSpPr>
        <p:spPr/>
        <p:txBody>
          <a:bodyPr/>
          <a:lstStyle>
            <a:lvl1pPr>
              <a:defRPr/>
            </a:lvl1pPr>
          </a:lstStyle>
          <a:p>
            <a:pPr>
              <a:defRPr/>
            </a:pPr>
            <a:fld id="{E0FC5F26-7F1A-43E6-AB19-D1EC9B48AE62}" type="datetime1">
              <a:rPr lang="en-US" smtClean="0"/>
              <a:t>12/2/2018</a:t>
            </a:fld>
            <a:endParaRPr lang="en-US"/>
          </a:p>
        </p:txBody>
      </p:sp>
      <p:sp>
        <p:nvSpPr>
          <p:cNvPr id="7" name="Footer Placeholder 6">
            <a:extLst>
              <a:ext uri="{FF2B5EF4-FFF2-40B4-BE49-F238E27FC236}">
                <a16:creationId xmlns:a16="http://schemas.microsoft.com/office/drawing/2014/main" id="{84A6AF18-D12E-42A3-97E0-C3DBD7B1C452}"/>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8" name="Slide Number Placeholder 7">
            <a:extLst>
              <a:ext uri="{FF2B5EF4-FFF2-40B4-BE49-F238E27FC236}">
                <a16:creationId xmlns:a16="http://schemas.microsoft.com/office/drawing/2014/main" id="{378FE481-7367-4593-B410-52CC1BDFB6D0}"/>
              </a:ext>
            </a:extLst>
          </p:cNvPr>
          <p:cNvSpPr>
            <a:spLocks noGrp="1"/>
          </p:cNvSpPr>
          <p:nvPr>
            <p:ph type="sldNum" sz="quarter" idx="12"/>
          </p:nvPr>
        </p:nvSpPr>
        <p:spPr/>
        <p:txBody>
          <a:bodyPr/>
          <a:lstStyle>
            <a:lvl1pPr>
              <a:defRPr/>
            </a:lvl1pPr>
          </a:lstStyle>
          <a:p>
            <a:fld id="{252EB858-9F6F-472C-97BD-937A12A01704}" type="slidenum">
              <a:rPr lang="en-US" altLang="en-US"/>
              <a:pPr/>
              <a:t>‹#›</a:t>
            </a:fld>
            <a:endParaRPr lang="en-US" altLang="en-US"/>
          </a:p>
        </p:txBody>
      </p:sp>
    </p:spTree>
    <p:extLst>
      <p:ext uri="{BB962C8B-B14F-4D97-AF65-F5344CB8AC3E}">
        <p14:creationId xmlns:p14="http://schemas.microsoft.com/office/powerpoint/2010/main" val="30274578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144114-9CDD-4757-B435-3E10E8AB179D}"/>
              </a:ext>
            </a:extLst>
          </p:cNvPr>
          <p:cNvSpPr>
            <a:spLocks noGrp="1"/>
          </p:cNvSpPr>
          <p:nvPr>
            <p:ph type="dt" sz="half" idx="10"/>
          </p:nvPr>
        </p:nvSpPr>
        <p:spPr/>
        <p:txBody>
          <a:bodyPr/>
          <a:lstStyle>
            <a:lvl1pPr>
              <a:defRPr/>
            </a:lvl1pPr>
          </a:lstStyle>
          <a:p>
            <a:pPr>
              <a:defRPr/>
            </a:pPr>
            <a:fld id="{6F9243EB-7985-4812-8A17-A08A6867AF46}" type="datetime1">
              <a:rPr lang="en-US" smtClean="0"/>
              <a:t>12/2/2018</a:t>
            </a:fld>
            <a:endParaRPr lang="en-US"/>
          </a:p>
        </p:txBody>
      </p:sp>
      <p:sp>
        <p:nvSpPr>
          <p:cNvPr id="6" name="Footer Placeholder 5">
            <a:extLst>
              <a:ext uri="{FF2B5EF4-FFF2-40B4-BE49-F238E27FC236}">
                <a16:creationId xmlns:a16="http://schemas.microsoft.com/office/drawing/2014/main" id="{BCDD7E2C-B358-4AF3-A7C0-EA43573BF52B}"/>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02887EDC-BA2F-406F-AEEE-9531A0188EC1}"/>
              </a:ext>
            </a:extLst>
          </p:cNvPr>
          <p:cNvSpPr>
            <a:spLocks noGrp="1"/>
          </p:cNvSpPr>
          <p:nvPr>
            <p:ph type="sldNum" sz="quarter" idx="12"/>
          </p:nvPr>
        </p:nvSpPr>
        <p:spPr/>
        <p:txBody>
          <a:bodyPr/>
          <a:lstStyle>
            <a:lvl1pPr>
              <a:defRPr/>
            </a:lvl1pPr>
          </a:lstStyle>
          <a:p>
            <a:fld id="{4DF8AA92-8BD2-4392-B4BA-DD51D8CE14FD}" type="slidenum">
              <a:rPr lang="en-US" altLang="en-US"/>
              <a:pPr/>
              <a:t>‹#›</a:t>
            </a:fld>
            <a:endParaRPr lang="en-US" altLang="en-US"/>
          </a:p>
        </p:txBody>
      </p:sp>
    </p:spTree>
    <p:extLst>
      <p:ext uri="{BB962C8B-B14F-4D97-AF65-F5344CB8AC3E}">
        <p14:creationId xmlns:p14="http://schemas.microsoft.com/office/powerpoint/2010/main" val="18719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2919711D-28A8-4A6B-BE05-FDBAED7D4738}"/>
              </a:ext>
            </a:extLst>
          </p:cNvPr>
          <p:cNvSpPr>
            <a:spLocks noGrp="1"/>
          </p:cNvSpPr>
          <p:nvPr>
            <p:ph type="dt" sz="half" idx="10"/>
          </p:nvPr>
        </p:nvSpPr>
        <p:spPr/>
        <p:txBody>
          <a:bodyPr/>
          <a:lstStyle>
            <a:lvl1pPr>
              <a:defRPr/>
            </a:lvl1pPr>
          </a:lstStyle>
          <a:p>
            <a:pPr>
              <a:defRPr/>
            </a:pPr>
            <a:fld id="{C4AFB832-83E1-4950-BE63-1EAA5563554C}" type="datetime1">
              <a:rPr lang="en-US" smtClean="0"/>
              <a:t>12/2/2018</a:t>
            </a:fld>
            <a:endParaRPr lang="en-US"/>
          </a:p>
        </p:txBody>
      </p:sp>
      <p:sp>
        <p:nvSpPr>
          <p:cNvPr id="5" name="Footer Placeholder 4">
            <a:extLst>
              <a:ext uri="{FF2B5EF4-FFF2-40B4-BE49-F238E27FC236}">
                <a16:creationId xmlns:a16="http://schemas.microsoft.com/office/drawing/2014/main" id="{5C472A81-1DA5-4D68-BB7C-09CBD1C439AE}"/>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6" name="Slide Number Placeholder 5">
            <a:extLst>
              <a:ext uri="{FF2B5EF4-FFF2-40B4-BE49-F238E27FC236}">
                <a16:creationId xmlns:a16="http://schemas.microsoft.com/office/drawing/2014/main" id="{1A7DC43B-ECCF-4903-982D-CB2827654499}"/>
              </a:ext>
            </a:extLst>
          </p:cNvPr>
          <p:cNvSpPr>
            <a:spLocks noGrp="1"/>
          </p:cNvSpPr>
          <p:nvPr>
            <p:ph type="sldNum" sz="quarter" idx="12"/>
          </p:nvPr>
        </p:nvSpPr>
        <p:spPr/>
        <p:txBody>
          <a:bodyPr/>
          <a:lstStyle>
            <a:lvl1pPr>
              <a:defRPr/>
            </a:lvl1pPr>
          </a:lstStyle>
          <a:p>
            <a:fld id="{0A1518A6-E4C8-41C9-A7C9-D1FE23E6F7E1}" type="slidenum">
              <a:rPr lang="en-US" altLang="en-US"/>
              <a:pPr/>
              <a:t>‹#›</a:t>
            </a:fld>
            <a:endParaRPr lang="en-US" altLang="en-US"/>
          </a:p>
        </p:txBody>
      </p:sp>
    </p:spTree>
    <p:extLst>
      <p:ext uri="{BB962C8B-B14F-4D97-AF65-F5344CB8AC3E}">
        <p14:creationId xmlns:p14="http://schemas.microsoft.com/office/powerpoint/2010/main" val="3756448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3ADBF5-6636-4075-802E-9947476A8264}"/>
              </a:ext>
            </a:extLst>
          </p:cNvPr>
          <p:cNvSpPr>
            <a:spLocks noGrp="1"/>
          </p:cNvSpPr>
          <p:nvPr>
            <p:ph type="dt" sz="half" idx="10"/>
          </p:nvPr>
        </p:nvSpPr>
        <p:spPr/>
        <p:txBody>
          <a:bodyPr/>
          <a:lstStyle>
            <a:lvl1pPr>
              <a:defRPr/>
            </a:lvl1pPr>
          </a:lstStyle>
          <a:p>
            <a:pPr>
              <a:defRPr/>
            </a:pPr>
            <a:fld id="{48C4EB4E-7B39-4395-A92E-3425A30B31E6}" type="datetime1">
              <a:rPr lang="en-US" smtClean="0"/>
              <a:t>12/2/2018</a:t>
            </a:fld>
            <a:endParaRPr lang="en-US"/>
          </a:p>
        </p:txBody>
      </p:sp>
      <p:sp>
        <p:nvSpPr>
          <p:cNvPr id="6" name="Footer Placeholder 5">
            <a:extLst>
              <a:ext uri="{FF2B5EF4-FFF2-40B4-BE49-F238E27FC236}">
                <a16:creationId xmlns:a16="http://schemas.microsoft.com/office/drawing/2014/main" id="{7D57154E-B406-43C2-BC5C-F80D513E55A6}"/>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D6B594F0-9A0E-43EA-BB39-CBC623EB7E1A}"/>
              </a:ext>
            </a:extLst>
          </p:cNvPr>
          <p:cNvSpPr>
            <a:spLocks noGrp="1"/>
          </p:cNvSpPr>
          <p:nvPr>
            <p:ph type="sldNum" sz="quarter" idx="12"/>
          </p:nvPr>
        </p:nvSpPr>
        <p:spPr/>
        <p:txBody>
          <a:bodyPr/>
          <a:lstStyle>
            <a:lvl1pPr>
              <a:defRPr/>
            </a:lvl1pPr>
          </a:lstStyle>
          <a:p>
            <a:fld id="{B6D31048-90A5-47F8-9009-FE9E0966FDEB}" type="slidenum">
              <a:rPr lang="en-US" altLang="en-US"/>
              <a:pPr/>
              <a:t>‹#›</a:t>
            </a:fld>
            <a:endParaRPr lang="en-US" altLang="en-US"/>
          </a:p>
        </p:txBody>
      </p:sp>
    </p:spTree>
    <p:extLst>
      <p:ext uri="{BB962C8B-B14F-4D97-AF65-F5344CB8AC3E}">
        <p14:creationId xmlns:p14="http://schemas.microsoft.com/office/powerpoint/2010/main" val="45256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EBD8D9-0AA9-4063-B777-3B502DBE9BC2}"/>
              </a:ext>
            </a:extLst>
          </p:cNvPr>
          <p:cNvSpPr>
            <a:spLocks noGrp="1"/>
          </p:cNvSpPr>
          <p:nvPr>
            <p:ph type="dt" sz="half" idx="10"/>
          </p:nvPr>
        </p:nvSpPr>
        <p:spPr/>
        <p:txBody>
          <a:bodyPr/>
          <a:lstStyle>
            <a:lvl1pPr>
              <a:defRPr/>
            </a:lvl1pPr>
          </a:lstStyle>
          <a:p>
            <a:pPr>
              <a:defRPr/>
            </a:pPr>
            <a:fld id="{CCA31FE3-A3EE-4EDA-8AC4-125B8DF14DB3}" type="datetime1">
              <a:rPr lang="en-US" smtClean="0"/>
              <a:t>12/2/2018</a:t>
            </a:fld>
            <a:endParaRPr lang="en-US"/>
          </a:p>
        </p:txBody>
      </p:sp>
      <p:sp>
        <p:nvSpPr>
          <p:cNvPr id="8" name="Footer Placeholder 7">
            <a:extLst>
              <a:ext uri="{FF2B5EF4-FFF2-40B4-BE49-F238E27FC236}">
                <a16:creationId xmlns:a16="http://schemas.microsoft.com/office/drawing/2014/main" id="{EFC31FE4-1FEE-498D-8EFD-073B225D67C3}"/>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9" name="Slide Number Placeholder 8">
            <a:extLst>
              <a:ext uri="{FF2B5EF4-FFF2-40B4-BE49-F238E27FC236}">
                <a16:creationId xmlns:a16="http://schemas.microsoft.com/office/drawing/2014/main" id="{66865BD4-79AD-4C53-9735-B9707A0C36C5}"/>
              </a:ext>
            </a:extLst>
          </p:cNvPr>
          <p:cNvSpPr>
            <a:spLocks noGrp="1"/>
          </p:cNvSpPr>
          <p:nvPr>
            <p:ph type="sldNum" sz="quarter" idx="12"/>
          </p:nvPr>
        </p:nvSpPr>
        <p:spPr/>
        <p:txBody>
          <a:bodyPr/>
          <a:lstStyle>
            <a:lvl1pPr>
              <a:defRPr/>
            </a:lvl1pPr>
          </a:lstStyle>
          <a:p>
            <a:fld id="{7A25F9B3-C926-4E74-B2F0-3C9460905EBD}" type="slidenum">
              <a:rPr lang="en-US" altLang="en-US"/>
              <a:pPr/>
              <a:t>‹#›</a:t>
            </a:fld>
            <a:endParaRPr lang="en-US" altLang="en-US"/>
          </a:p>
        </p:txBody>
      </p:sp>
    </p:spTree>
    <p:extLst>
      <p:ext uri="{BB962C8B-B14F-4D97-AF65-F5344CB8AC3E}">
        <p14:creationId xmlns:p14="http://schemas.microsoft.com/office/powerpoint/2010/main" val="3197064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BA825C-BA6F-4C1D-BF22-F01026FCFBE5}"/>
              </a:ext>
            </a:extLst>
          </p:cNvPr>
          <p:cNvSpPr>
            <a:spLocks noGrp="1"/>
          </p:cNvSpPr>
          <p:nvPr>
            <p:ph type="dt" sz="half" idx="10"/>
          </p:nvPr>
        </p:nvSpPr>
        <p:spPr/>
        <p:txBody>
          <a:bodyPr/>
          <a:lstStyle>
            <a:lvl1pPr>
              <a:defRPr/>
            </a:lvl1pPr>
          </a:lstStyle>
          <a:p>
            <a:pPr>
              <a:defRPr/>
            </a:pPr>
            <a:fld id="{E81D1087-E91F-4CC3-BA26-047133BD5887}" type="datetime1">
              <a:rPr lang="en-US" smtClean="0"/>
              <a:t>12/2/2018</a:t>
            </a:fld>
            <a:endParaRPr lang="en-US"/>
          </a:p>
        </p:txBody>
      </p:sp>
      <p:sp>
        <p:nvSpPr>
          <p:cNvPr id="4" name="Footer Placeholder 3">
            <a:extLst>
              <a:ext uri="{FF2B5EF4-FFF2-40B4-BE49-F238E27FC236}">
                <a16:creationId xmlns:a16="http://schemas.microsoft.com/office/drawing/2014/main" id="{8F94D948-AE45-41D9-A525-77905F7BDF97}"/>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5" name="Slide Number Placeholder 4">
            <a:extLst>
              <a:ext uri="{FF2B5EF4-FFF2-40B4-BE49-F238E27FC236}">
                <a16:creationId xmlns:a16="http://schemas.microsoft.com/office/drawing/2014/main" id="{732731D3-A545-4559-B1F8-9A8A82D123C4}"/>
              </a:ext>
            </a:extLst>
          </p:cNvPr>
          <p:cNvSpPr>
            <a:spLocks noGrp="1"/>
          </p:cNvSpPr>
          <p:nvPr>
            <p:ph type="sldNum" sz="quarter" idx="12"/>
          </p:nvPr>
        </p:nvSpPr>
        <p:spPr/>
        <p:txBody>
          <a:bodyPr/>
          <a:lstStyle>
            <a:lvl1pPr>
              <a:defRPr/>
            </a:lvl1pPr>
          </a:lstStyle>
          <a:p>
            <a:fld id="{E776A1D7-C9CC-49EA-A049-040A6273BB35}" type="slidenum">
              <a:rPr lang="en-US" altLang="en-US"/>
              <a:pPr/>
              <a:t>‹#›</a:t>
            </a:fld>
            <a:endParaRPr lang="en-US" altLang="en-US"/>
          </a:p>
        </p:txBody>
      </p:sp>
    </p:spTree>
    <p:extLst>
      <p:ext uri="{BB962C8B-B14F-4D97-AF65-F5344CB8AC3E}">
        <p14:creationId xmlns:p14="http://schemas.microsoft.com/office/powerpoint/2010/main" val="327095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22AE0-89BF-482D-9FBE-84AA7ABA3177}"/>
              </a:ext>
            </a:extLst>
          </p:cNvPr>
          <p:cNvSpPr>
            <a:spLocks noGrp="1"/>
          </p:cNvSpPr>
          <p:nvPr>
            <p:ph type="dt" sz="half" idx="10"/>
          </p:nvPr>
        </p:nvSpPr>
        <p:spPr/>
        <p:txBody>
          <a:bodyPr/>
          <a:lstStyle>
            <a:lvl1pPr>
              <a:defRPr/>
            </a:lvl1pPr>
          </a:lstStyle>
          <a:p>
            <a:pPr>
              <a:defRPr/>
            </a:pPr>
            <a:fld id="{7514C320-F9AC-4767-97A4-5B2396E0B67D}" type="datetime1">
              <a:rPr lang="en-US" smtClean="0"/>
              <a:t>12/2/2018</a:t>
            </a:fld>
            <a:endParaRPr lang="en-US"/>
          </a:p>
        </p:txBody>
      </p:sp>
      <p:sp>
        <p:nvSpPr>
          <p:cNvPr id="3" name="Footer Placeholder 2">
            <a:extLst>
              <a:ext uri="{FF2B5EF4-FFF2-40B4-BE49-F238E27FC236}">
                <a16:creationId xmlns:a16="http://schemas.microsoft.com/office/drawing/2014/main" id="{66D6D163-BDE0-4399-9651-F2E43A768E9E}"/>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4" name="Slide Number Placeholder 3">
            <a:extLst>
              <a:ext uri="{FF2B5EF4-FFF2-40B4-BE49-F238E27FC236}">
                <a16:creationId xmlns:a16="http://schemas.microsoft.com/office/drawing/2014/main" id="{AE657093-C45C-488B-B2DE-C317D41977BA}"/>
              </a:ext>
            </a:extLst>
          </p:cNvPr>
          <p:cNvSpPr>
            <a:spLocks noGrp="1"/>
          </p:cNvSpPr>
          <p:nvPr>
            <p:ph type="sldNum" sz="quarter" idx="12"/>
          </p:nvPr>
        </p:nvSpPr>
        <p:spPr/>
        <p:txBody>
          <a:bodyPr/>
          <a:lstStyle>
            <a:lvl1pPr>
              <a:defRPr/>
            </a:lvl1pPr>
          </a:lstStyle>
          <a:p>
            <a:fld id="{571B3363-86CB-4F0F-BCFF-FA6CA3485D63}" type="slidenum">
              <a:rPr lang="en-US" altLang="en-US"/>
              <a:pPr/>
              <a:t>‹#›</a:t>
            </a:fld>
            <a:endParaRPr lang="en-US" altLang="en-US"/>
          </a:p>
        </p:txBody>
      </p:sp>
    </p:spTree>
    <p:extLst>
      <p:ext uri="{BB962C8B-B14F-4D97-AF65-F5344CB8AC3E}">
        <p14:creationId xmlns:p14="http://schemas.microsoft.com/office/powerpoint/2010/main" val="358798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94E1D22-ABB4-468B-B906-CEDBBDD24BDB}"/>
              </a:ext>
            </a:extLst>
          </p:cNvPr>
          <p:cNvSpPr>
            <a:spLocks noGrp="1"/>
          </p:cNvSpPr>
          <p:nvPr>
            <p:ph type="dt" sz="half" idx="10"/>
          </p:nvPr>
        </p:nvSpPr>
        <p:spPr/>
        <p:txBody>
          <a:bodyPr/>
          <a:lstStyle>
            <a:lvl1pPr>
              <a:defRPr/>
            </a:lvl1pPr>
          </a:lstStyle>
          <a:p>
            <a:pPr>
              <a:defRPr/>
            </a:pPr>
            <a:fld id="{27E488D4-6859-490D-AC6E-04DAD738C152}" type="datetime1">
              <a:rPr lang="en-US" smtClean="0"/>
              <a:t>12/2/2018</a:t>
            </a:fld>
            <a:endParaRPr lang="en-US"/>
          </a:p>
        </p:txBody>
      </p:sp>
      <p:sp>
        <p:nvSpPr>
          <p:cNvPr id="6" name="Footer Placeholder 5">
            <a:extLst>
              <a:ext uri="{FF2B5EF4-FFF2-40B4-BE49-F238E27FC236}">
                <a16:creationId xmlns:a16="http://schemas.microsoft.com/office/drawing/2014/main" id="{7A6DEF47-CE33-4D16-A04C-67B2D7458045}"/>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072504C9-76FF-461B-89AE-A681C48CEBA7}"/>
              </a:ext>
            </a:extLst>
          </p:cNvPr>
          <p:cNvSpPr>
            <a:spLocks noGrp="1"/>
          </p:cNvSpPr>
          <p:nvPr>
            <p:ph type="sldNum" sz="quarter" idx="12"/>
          </p:nvPr>
        </p:nvSpPr>
        <p:spPr/>
        <p:txBody>
          <a:bodyPr/>
          <a:lstStyle>
            <a:lvl1pPr>
              <a:defRPr/>
            </a:lvl1pPr>
          </a:lstStyle>
          <a:p>
            <a:fld id="{EECE1A9A-9F54-45F3-9DCA-ED61C94D8D28}" type="slidenum">
              <a:rPr lang="en-US" altLang="en-US"/>
              <a:pPr/>
              <a:t>‹#›</a:t>
            </a:fld>
            <a:endParaRPr lang="en-US" altLang="en-US"/>
          </a:p>
        </p:txBody>
      </p:sp>
    </p:spTree>
    <p:extLst>
      <p:ext uri="{BB962C8B-B14F-4D97-AF65-F5344CB8AC3E}">
        <p14:creationId xmlns:p14="http://schemas.microsoft.com/office/powerpoint/2010/main" val="942175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AB7FDF18-5075-4C49-943C-940428A6DD0E}"/>
              </a:ext>
            </a:extLst>
          </p:cNvPr>
          <p:cNvSpPr>
            <a:spLocks noGrp="1"/>
          </p:cNvSpPr>
          <p:nvPr>
            <p:ph type="dt" sz="half" idx="10"/>
          </p:nvPr>
        </p:nvSpPr>
        <p:spPr/>
        <p:txBody>
          <a:bodyPr/>
          <a:lstStyle>
            <a:lvl1pPr>
              <a:defRPr/>
            </a:lvl1pPr>
          </a:lstStyle>
          <a:p>
            <a:pPr>
              <a:defRPr/>
            </a:pPr>
            <a:fld id="{C444DF3E-71B1-40DC-806C-DA568D2B1F8D}" type="datetime1">
              <a:rPr lang="en-US" smtClean="0"/>
              <a:t>12/2/2018</a:t>
            </a:fld>
            <a:endParaRPr lang="en-US"/>
          </a:p>
        </p:txBody>
      </p:sp>
      <p:sp>
        <p:nvSpPr>
          <p:cNvPr id="6" name="Footer Placeholder 5">
            <a:extLst>
              <a:ext uri="{FF2B5EF4-FFF2-40B4-BE49-F238E27FC236}">
                <a16:creationId xmlns:a16="http://schemas.microsoft.com/office/drawing/2014/main" id="{2F4EE1A4-70F4-4AEC-B2D1-5B560F55CDDC}"/>
              </a:ext>
            </a:extLst>
          </p:cNvPr>
          <p:cNvSpPr>
            <a:spLocks noGrp="1"/>
          </p:cNvSpPr>
          <p:nvPr>
            <p:ph type="ftr" sz="quarter" idx="11"/>
          </p:nvPr>
        </p:nvSpPr>
        <p:spPr/>
        <p:txBody>
          <a:bodyPr/>
          <a:lstStyle>
            <a:lvl1pPr>
              <a:defRPr/>
            </a:lvl1pPr>
          </a:lstStyle>
          <a:p>
            <a:pPr>
              <a:defRPr/>
            </a:pPr>
            <a:r>
              <a:rPr lang="en-US"/>
              <a:t>                                           http://numericalmethods.eng.usf.edu</a:t>
            </a:r>
          </a:p>
        </p:txBody>
      </p:sp>
      <p:sp>
        <p:nvSpPr>
          <p:cNvPr id="7" name="Slide Number Placeholder 6">
            <a:extLst>
              <a:ext uri="{FF2B5EF4-FFF2-40B4-BE49-F238E27FC236}">
                <a16:creationId xmlns:a16="http://schemas.microsoft.com/office/drawing/2014/main" id="{8EC8F3B7-28C3-48B1-B0C1-6807A492F27F}"/>
              </a:ext>
            </a:extLst>
          </p:cNvPr>
          <p:cNvSpPr>
            <a:spLocks noGrp="1"/>
          </p:cNvSpPr>
          <p:nvPr>
            <p:ph type="sldNum" sz="quarter" idx="12"/>
          </p:nvPr>
        </p:nvSpPr>
        <p:spPr/>
        <p:txBody>
          <a:bodyPr/>
          <a:lstStyle>
            <a:lvl1pPr>
              <a:defRPr/>
            </a:lvl1pPr>
          </a:lstStyle>
          <a:p>
            <a:fld id="{A768F568-CA9C-4CDD-8EC8-FAFB5B40ECFF}" type="slidenum">
              <a:rPr lang="en-US" altLang="en-US"/>
              <a:pPr/>
              <a:t>‹#›</a:t>
            </a:fld>
            <a:endParaRPr lang="en-US" altLang="en-US"/>
          </a:p>
        </p:txBody>
      </p:sp>
    </p:spTree>
    <p:extLst>
      <p:ext uri="{BB962C8B-B14F-4D97-AF65-F5344CB8AC3E}">
        <p14:creationId xmlns:p14="http://schemas.microsoft.com/office/powerpoint/2010/main" val="1425030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9FEFF"/>
            </a:gs>
            <a:gs pos="100000">
              <a:srgbClr val="E9FEFF"/>
            </a:gs>
          </a:gsLst>
          <a:lin ang="5400000" scaled="1"/>
        </a:gradFill>
        <a:effectLst/>
      </p:bgPr>
    </p:bg>
    <p:spTree>
      <p:nvGrpSpPr>
        <p:cNvPr id="1" name=""/>
        <p:cNvGrpSpPr/>
        <p:nvPr/>
      </p:nvGrpSpPr>
      <p:grpSpPr>
        <a:xfrm>
          <a:off x="0" y="0"/>
          <a:ext cx="0" cy="0"/>
          <a:chOff x="0" y="0"/>
          <a:chExt cx="0" cy="0"/>
        </a:xfrm>
      </p:grpSpPr>
      <p:grpSp>
        <p:nvGrpSpPr>
          <p:cNvPr id="14338" name="Group 1026">
            <a:extLst>
              <a:ext uri="{FF2B5EF4-FFF2-40B4-BE49-F238E27FC236}">
                <a16:creationId xmlns:a16="http://schemas.microsoft.com/office/drawing/2014/main" id="{1F41F317-6A12-4C92-8F01-73DC57C0A120}"/>
              </a:ext>
            </a:extLst>
          </p:cNvPr>
          <p:cNvGrpSpPr>
            <a:grpSpLocks/>
          </p:cNvGrpSpPr>
          <p:nvPr/>
        </p:nvGrpSpPr>
        <p:grpSpPr bwMode="auto">
          <a:xfrm>
            <a:off x="0" y="2438400"/>
            <a:ext cx="9009063" cy="1052513"/>
            <a:chOff x="0" y="1536"/>
            <a:chExt cx="5675" cy="663"/>
          </a:xfrm>
        </p:grpSpPr>
        <p:grpSp>
          <p:nvGrpSpPr>
            <p:cNvPr id="14344" name="Group 1027">
              <a:extLst>
                <a:ext uri="{FF2B5EF4-FFF2-40B4-BE49-F238E27FC236}">
                  <a16:creationId xmlns:a16="http://schemas.microsoft.com/office/drawing/2014/main" id="{01030178-9134-494C-98AC-2E3F400A0BF9}"/>
                </a:ext>
              </a:extLst>
            </p:cNvPr>
            <p:cNvGrpSpPr>
              <a:grpSpLocks/>
            </p:cNvGrpSpPr>
            <p:nvPr/>
          </p:nvGrpSpPr>
          <p:grpSpPr bwMode="auto">
            <a:xfrm>
              <a:off x="185" y="1604"/>
              <a:ext cx="449" cy="299"/>
              <a:chOff x="720" y="336"/>
              <a:chExt cx="624" cy="432"/>
            </a:xfrm>
          </p:grpSpPr>
          <p:sp>
            <p:nvSpPr>
              <p:cNvPr id="22" name="Rectangle 1028">
                <a:extLst>
                  <a:ext uri="{FF2B5EF4-FFF2-40B4-BE49-F238E27FC236}">
                    <a16:creationId xmlns:a16="http://schemas.microsoft.com/office/drawing/2014/main" id="{8A190DE0-654A-4F09-82FE-39FE1CE64924}"/>
                  </a:ext>
                </a:extLst>
              </p:cNvPr>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23" name="Rectangle 1029">
                <a:extLst>
                  <a:ext uri="{FF2B5EF4-FFF2-40B4-BE49-F238E27FC236}">
                    <a16:creationId xmlns:a16="http://schemas.microsoft.com/office/drawing/2014/main" id="{C1828934-C6E8-4B4E-BD71-71EBF3A378AB}"/>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14345" name="Group 1030">
              <a:extLst>
                <a:ext uri="{FF2B5EF4-FFF2-40B4-BE49-F238E27FC236}">
                  <a16:creationId xmlns:a16="http://schemas.microsoft.com/office/drawing/2014/main" id="{D8D6159B-64BC-4760-A4C1-16F27AC4015F}"/>
                </a:ext>
              </a:extLst>
            </p:cNvPr>
            <p:cNvGrpSpPr>
              <a:grpSpLocks/>
            </p:cNvGrpSpPr>
            <p:nvPr/>
          </p:nvGrpSpPr>
          <p:grpSpPr bwMode="auto">
            <a:xfrm>
              <a:off x="263" y="1870"/>
              <a:ext cx="466" cy="299"/>
              <a:chOff x="912" y="2640"/>
              <a:chExt cx="672" cy="432"/>
            </a:xfrm>
          </p:grpSpPr>
          <p:sp>
            <p:nvSpPr>
              <p:cNvPr id="20" name="Rectangle 1031">
                <a:extLst>
                  <a:ext uri="{FF2B5EF4-FFF2-40B4-BE49-F238E27FC236}">
                    <a16:creationId xmlns:a16="http://schemas.microsoft.com/office/drawing/2014/main" id="{69CF5F1C-9239-463E-99A5-36D606799630}"/>
                  </a:ext>
                </a:extLst>
              </p:cNvPr>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1" name="Rectangle 1032">
                <a:extLst>
                  <a:ext uri="{FF2B5EF4-FFF2-40B4-BE49-F238E27FC236}">
                    <a16:creationId xmlns:a16="http://schemas.microsoft.com/office/drawing/2014/main" id="{8D3D6B1D-3358-4FE2-B682-35494D234147}"/>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7" name="Rectangle 1033">
              <a:extLst>
                <a:ext uri="{FF2B5EF4-FFF2-40B4-BE49-F238E27FC236}">
                  <a16:creationId xmlns:a16="http://schemas.microsoft.com/office/drawing/2014/main" id="{FC6C3C47-45FC-49C1-A93E-D63954B697A9}"/>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18" name="Rectangle 1034">
              <a:extLst>
                <a:ext uri="{FF2B5EF4-FFF2-40B4-BE49-F238E27FC236}">
                  <a16:creationId xmlns:a16="http://schemas.microsoft.com/office/drawing/2014/main" id="{30364E76-32D7-4C71-AC1F-A22D06573D57}"/>
                </a:ext>
              </a:extLst>
            </p:cNvPr>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9" name="Rectangle 1035">
              <a:extLst>
                <a:ext uri="{FF2B5EF4-FFF2-40B4-BE49-F238E27FC236}">
                  <a16:creationId xmlns:a16="http://schemas.microsoft.com/office/drawing/2014/main" id="{17E295B5-E82F-4360-ACFF-BAF151A29AF8}"/>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4339" name="Rectangle 9">
            <a:extLst>
              <a:ext uri="{FF2B5EF4-FFF2-40B4-BE49-F238E27FC236}">
                <a16:creationId xmlns:a16="http://schemas.microsoft.com/office/drawing/2014/main" id="{84A1333A-E583-4927-A2DC-D0851CF8768A}"/>
              </a:ext>
            </a:extLst>
          </p:cNvPr>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4340" name="Rectangle 10">
            <a:extLst>
              <a:ext uri="{FF2B5EF4-FFF2-40B4-BE49-F238E27FC236}">
                <a16:creationId xmlns:a16="http://schemas.microsoft.com/office/drawing/2014/main" id="{28DC19F6-5051-423C-8846-F5CC7C682934}"/>
              </a:ext>
            </a:extLst>
          </p:cNvPr>
          <p:cNvSpPr>
            <a:spLocks noGrp="1" noChangeArrowheads="1"/>
          </p:cNvSpPr>
          <p:nvPr>
            <p:ph type="body" idx="1"/>
          </p:nvPr>
        </p:nvSpPr>
        <p:spPr bwMode="auto">
          <a:xfrm>
            <a:off x="1066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Rectangle 1038">
            <a:extLst>
              <a:ext uri="{FF2B5EF4-FFF2-40B4-BE49-F238E27FC236}">
                <a16:creationId xmlns:a16="http://schemas.microsoft.com/office/drawing/2014/main" id="{63B9C032-838B-4ED4-9C1C-08575A4E403C}"/>
              </a:ext>
            </a:extLst>
          </p:cNvPr>
          <p:cNvSpPr>
            <a:spLocks noGrp="1" noChangeArrowheads="1"/>
          </p:cNvSpPr>
          <p:nvPr>
            <p:ph type="dt" sz="half" idx="2"/>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a:solidFill>
                  <a:schemeClr val="bg2"/>
                </a:solidFill>
              </a:defRPr>
            </a:lvl1pPr>
          </a:lstStyle>
          <a:p>
            <a:pPr>
              <a:defRPr/>
            </a:pPr>
            <a:fld id="{E55DCE82-403B-43D0-ABF9-5C96EB2FA1CD}" type="datetime1">
              <a:rPr lang="en-US" smtClean="0"/>
              <a:t>12/2/2018</a:t>
            </a:fld>
            <a:endParaRPr lang="en-US"/>
          </a:p>
        </p:txBody>
      </p:sp>
      <p:sp>
        <p:nvSpPr>
          <p:cNvPr id="25" name="Rectangle 1039">
            <a:extLst>
              <a:ext uri="{FF2B5EF4-FFF2-40B4-BE49-F238E27FC236}">
                <a16:creationId xmlns:a16="http://schemas.microsoft.com/office/drawing/2014/main" id="{B99B3698-4A43-4A9D-B64E-CED1C1F2E33B}"/>
              </a:ext>
            </a:extLst>
          </p:cNvPr>
          <p:cNvSpPr>
            <a:spLocks noGrp="1" noChangeArrowheads="1"/>
          </p:cNvSpPr>
          <p:nvPr>
            <p:ph type="ftr" sz="quarter" idx="3"/>
          </p:nvPr>
        </p:nvSpPr>
        <p:spPr bwMode="auto">
          <a:xfrm>
            <a:off x="34290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chemeClr val="bg2"/>
                </a:solidFill>
              </a:defRPr>
            </a:lvl1pPr>
          </a:lstStyle>
          <a:p>
            <a:pPr>
              <a:defRPr/>
            </a:pPr>
            <a:r>
              <a:rPr lang="en-US"/>
              <a:t>                                           http://numericalmethods.eng.usf.edu</a:t>
            </a:r>
          </a:p>
        </p:txBody>
      </p:sp>
      <p:sp>
        <p:nvSpPr>
          <p:cNvPr id="26" name="Rectangle 1040">
            <a:extLst>
              <a:ext uri="{FF2B5EF4-FFF2-40B4-BE49-F238E27FC236}">
                <a16:creationId xmlns:a16="http://schemas.microsoft.com/office/drawing/2014/main" id="{85D4673D-8931-4DC8-A2C1-B737E7EEAF60}"/>
              </a:ext>
            </a:extLst>
          </p:cNvPr>
          <p:cNvSpPr>
            <a:spLocks noGrp="1" noChangeArrowheads="1"/>
          </p:cNvSpPr>
          <p:nvPr>
            <p:ph type="sldNum" sz="quarter" idx="4"/>
          </p:nvPr>
        </p:nvSpPr>
        <p:spPr bwMode="auto">
          <a:xfrm>
            <a:off x="68580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a:solidFill>
                  <a:schemeClr val="bg2"/>
                </a:solidFill>
              </a:defRPr>
            </a:lvl1pPr>
          </a:lstStyle>
          <a:p>
            <a:fld id="{4A60F61C-C2BD-4B74-A920-4D3797F0C96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98" r:id="rId12"/>
    <p:sldLayoutId id="2147483899" r:id="rId1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eaLnBrk="0" fontAlgn="base" hangingPunct="0">
        <a:spcBef>
          <a:spcPct val="0"/>
        </a:spcBef>
        <a:spcAft>
          <a:spcPct val="0"/>
        </a:spcAft>
        <a:defRPr sz="4400">
          <a:solidFill>
            <a:schemeClr val="tx2"/>
          </a:solidFill>
          <a:latin typeface="Tahoma" pitchFamily="34" charset="0"/>
        </a:defRPr>
      </a:lvl6pPr>
      <a:lvl7pPr marL="914400" algn="ctr" rtl="0" eaLnBrk="0" fontAlgn="base" hangingPunct="0">
        <a:spcBef>
          <a:spcPct val="0"/>
        </a:spcBef>
        <a:spcAft>
          <a:spcPct val="0"/>
        </a:spcAft>
        <a:defRPr sz="4400">
          <a:solidFill>
            <a:schemeClr val="tx2"/>
          </a:solidFill>
          <a:latin typeface="Tahoma" pitchFamily="34" charset="0"/>
        </a:defRPr>
      </a:lvl7pPr>
      <a:lvl8pPr marL="1371600" algn="ctr" rtl="0" eaLnBrk="0" fontAlgn="base" hangingPunct="0">
        <a:spcBef>
          <a:spcPct val="0"/>
        </a:spcBef>
        <a:spcAft>
          <a:spcPct val="0"/>
        </a:spcAft>
        <a:defRPr sz="4400">
          <a:solidFill>
            <a:schemeClr val="tx2"/>
          </a:solidFill>
          <a:latin typeface="Tahoma" pitchFamily="34" charset="0"/>
        </a:defRPr>
      </a:lvl8pPr>
      <a:lvl9pPr marL="1828800" algn="ctr" rtl="0" eaLnBrk="0" fontAlgn="base" hangingPunct="0">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5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5000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55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5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5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5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5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9FEFF"/>
            </a:gs>
            <a:gs pos="100000">
              <a:srgbClr val="E9FEFF"/>
            </a:gs>
          </a:gsLst>
          <a:lin ang="5400000" scaled="1"/>
        </a:gradFill>
        <a:effectLst/>
      </p:bgPr>
    </p:bg>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744CC3F6-8D53-412C-9DDC-9E7D96734E11}"/>
              </a:ext>
            </a:extLst>
          </p:cNvPr>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defRPr/>
            </a:pPr>
            <a:endParaRPr kumimoji="1" lang="en-US"/>
          </a:p>
        </p:txBody>
      </p:sp>
      <p:sp>
        <p:nvSpPr>
          <p:cNvPr id="171011" name="Rectangle 3">
            <a:extLst>
              <a:ext uri="{FF2B5EF4-FFF2-40B4-BE49-F238E27FC236}">
                <a16:creationId xmlns:a16="http://schemas.microsoft.com/office/drawing/2014/main" id="{C19CB457-A477-489D-98CA-942FC5EF8B5D}"/>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kumimoji="1" lang="en-US"/>
          </a:p>
        </p:txBody>
      </p:sp>
      <p:sp>
        <p:nvSpPr>
          <p:cNvPr id="171012" name="Rectangle 4">
            <a:extLst>
              <a:ext uri="{FF2B5EF4-FFF2-40B4-BE49-F238E27FC236}">
                <a16:creationId xmlns:a16="http://schemas.microsoft.com/office/drawing/2014/main" id="{33A7639B-1EA2-4561-9228-0341CC97EC22}"/>
              </a:ext>
            </a:extLst>
          </p:cNvPr>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defRPr/>
            </a:pPr>
            <a:endParaRPr kumimoji="1" lang="en-US"/>
          </a:p>
        </p:txBody>
      </p:sp>
      <p:sp>
        <p:nvSpPr>
          <p:cNvPr id="171013" name="Rectangle 5">
            <a:extLst>
              <a:ext uri="{FF2B5EF4-FFF2-40B4-BE49-F238E27FC236}">
                <a16:creationId xmlns:a16="http://schemas.microsoft.com/office/drawing/2014/main" id="{7582722E-4B58-4CB7-AD4A-7D4AAF56C0B9}"/>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kumimoji="1" lang="en-US"/>
          </a:p>
        </p:txBody>
      </p:sp>
      <p:sp>
        <p:nvSpPr>
          <p:cNvPr id="171014" name="Rectangle 6">
            <a:extLst>
              <a:ext uri="{FF2B5EF4-FFF2-40B4-BE49-F238E27FC236}">
                <a16:creationId xmlns:a16="http://schemas.microsoft.com/office/drawing/2014/main" id="{A7BBB1FD-F7C1-478F-BA20-AEBBD5B8A2C0}"/>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kumimoji="1" lang="en-US"/>
          </a:p>
        </p:txBody>
      </p:sp>
      <p:sp>
        <p:nvSpPr>
          <p:cNvPr id="171015" name="Rectangle 7">
            <a:extLst>
              <a:ext uri="{FF2B5EF4-FFF2-40B4-BE49-F238E27FC236}">
                <a16:creationId xmlns:a16="http://schemas.microsoft.com/office/drawing/2014/main" id="{9AFDE4A2-E7F6-484E-B7FA-F606F01E1169}"/>
              </a:ext>
            </a:extLst>
          </p:cNvPr>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defRPr/>
            </a:pPr>
            <a:endParaRPr kumimoji="1" lang="en-US"/>
          </a:p>
        </p:txBody>
      </p:sp>
      <p:sp>
        <p:nvSpPr>
          <p:cNvPr id="171016" name="Rectangle 8">
            <a:extLst>
              <a:ext uri="{FF2B5EF4-FFF2-40B4-BE49-F238E27FC236}">
                <a16:creationId xmlns:a16="http://schemas.microsoft.com/office/drawing/2014/main" id="{E0B144E7-F841-4ADF-AAFE-CF55F216A306}"/>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a:p>
        </p:txBody>
      </p:sp>
      <p:sp>
        <p:nvSpPr>
          <p:cNvPr id="15369" name="Rectangle 9">
            <a:extLst>
              <a:ext uri="{FF2B5EF4-FFF2-40B4-BE49-F238E27FC236}">
                <a16:creationId xmlns:a16="http://schemas.microsoft.com/office/drawing/2014/main" id="{7F1A36D5-6EE2-4A65-AC08-8CBE66006F78}"/>
              </a:ext>
            </a:extLst>
          </p:cNvPr>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5370" name="Rectangle 10">
            <a:extLst>
              <a:ext uri="{FF2B5EF4-FFF2-40B4-BE49-F238E27FC236}">
                <a16:creationId xmlns:a16="http://schemas.microsoft.com/office/drawing/2014/main" id="{B8F93DCB-0C6C-4EE1-ACF4-8F2AEE2F5042}"/>
              </a:ext>
            </a:extLst>
          </p:cNvPr>
          <p:cNvSpPr>
            <a:spLocks noGrp="1" noChangeArrowheads="1"/>
          </p:cNvSpPr>
          <p:nvPr>
            <p:ph type="body" idx="1"/>
          </p:nvPr>
        </p:nvSpPr>
        <p:spPr bwMode="auto">
          <a:xfrm>
            <a:off x="1066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1019" name="Rectangle 11">
            <a:extLst>
              <a:ext uri="{FF2B5EF4-FFF2-40B4-BE49-F238E27FC236}">
                <a16:creationId xmlns:a16="http://schemas.microsoft.com/office/drawing/2014/main" id="{1683BD9D-01AA-4F18-925E-1F1256C7ACE7}"/>
              </a:ext>
            </a:extLst>
          </p:cNvPr>
          <p:cNvSpPr>
            <a:spLocks noGrp="1" noChangeArrowheads="1"/>
          </p:cNvSpPr>
          <p:nvPr>
            <p:ph type="dt" sz="half" idx="2"/>
          </p:nvPr>
        </p:nvSpPr>
        <p:spPr bwMode="auto">
          <a:xfrm>
            <a:off x="46482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a:defRPr/>
            </a:pPr>
            <a:fld id="{51A23526-C182-49C8-B9AC-C37060F69D41}" type="datetime1">
              <a:rPr lang="en-US" smtClean="0"/>
              <a:t>12/2/2018</a:t>
            </a:fld>
            <a:endParaRPr lang="en-US"/>
          </a:p>
        </p:txBody>
      </p:sp>
      <p:sp>
        <p:nvSpPr>
          <p:cNvPr id="171020" name="Rectangle 12">
            <a:extLst>
              <a:ext uri="{FF2B5EF4-FFF2-40B4-BE49-F238E27FC236}">
                <a16:creationId xmlns:a16="http://schemas.microsoft.com/office/drawing/2014/main" id="{A1DFB772-01A5-4431-AE21-44EAF2B15D05}"/>
              </a:ext>
            </a:extLst>
          </p:cNvPr>
          <p:cNvSpPr>
            <a:spLocks noGrp="1" noChangeArrowheads="1"/>
          </p:cNvSpPr>
          <p:nvPr>
            <p:ph type="ftr" sz="quarter" idx="3"/>
          </p:nvPr>
        </p:nvSpPr>
        <p:spPr bwMode="auto">
          <a:xfrm>
            <a:off x="5334000" y="6629400"/>
            <a:ext cx="3810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C0C0C0"/>
                </a:solidFill>
              </a:defRPr>
            </a:lvl1pPr>
          </a:lstStyle>
          <a:p>
            <a:pPr>
              <a:defRPr/>
            </a:pPr>
            <a:r>
              <a:rPr lang="en-US"/>
              <a:t>                                           http://numericalmethods.eng.usf.edu</a:t>
            </a:r>
          </a:p>
        </p:txBody>
      </p:sp>
      <p:sp>
        <p:nvSpPr>
          <p:cNvPr id="171021" name="Rectangle 13">
            <a:extLst>
              <a:ext uri="{FF2B5EF4-FFF2-40B4-BE49-F238E27FC236}">
                <a16:creationId xmlns:a16="http://schemas.microsoft.com/office/drawing/2014/main" id="{C5BFF142-6655-40DA-8170-553D7D2B1BC1}"/>
              </a:ext>
            </a:extLst>
          </p:cNvPr>
          <p:cNvSpPr>
            <a:spLocks noGrp="1" noChangeArrowheads="1"/>
          </p:cNvSpPr>
          <p:nvPr>
            <p:ph type="sldNum" sz="quarter" idx="4"/>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fld id="{A4175F62-3858-4B89-9F0F-66A29238D17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eaLnBrk="0" fontAlgn="base" hangingPunct="0">
        <a:spcBef>
          <a:spcPct val="0"/>
        </a:spcBef>
        <a:spcAft>
          <a:spcPct val="0"/>
        </a:spcAft>
        <a:defRPr sz="4400">
          <a:solidFill>
            <a:schemeClr val="tx2"/>
          </a:solidFill>
          <a:latin typeface="Tahoma" pitchFamily="34" charset="0"/>
        </a:defRPr>
      </a:lvl6pPr>
      <a:lvl7pPr marL="914400" algn="ctr" rtl="0" eaLnBrk="0" fontAlgn="base" hangingPunct="0">
        <a:spcBef>
          <a:spcPct val="0"/>
        </a:spcBef>
        <a:spcAft>
          <a:spcPct val="0"/>
        </a:spcAft>
        <a:defRPr sz="4400">
          <a:solidFill>
            <a:schemeClr val="tx2"/>
          </a:solidFill>
          <a:latin typeface="Tahoma" pitchFamily="34" charset="0"/>
        </a:defRPr>
      </a:lvl7pPr>
      <a:lvl8pPr marL="1371600" algn="ctr" rtl="0" eaLnBrk="0" fontAlgn="base" hangingPunct="0">
        <a:spcBef>
          <a:spcPct val="0"/>
        </a:spcBef>
        <a:spcAft>
          <a:spcPct val="0"/>
        </a:spcAft>
        <a:defRPr sz="4400">
          <a:solidFill>
            <a:schemeClr val="tx2"/>
          </a:solidFill>
          <a:latin typeface="Tahoma" pitchFamily="34" charset="0"/>
        </a:defRPr>
      </a:lvl8pPr>
      <a:lvl9pPr marL="1828800" algn="ctr" rtl="0" eaLnBrk="0" fontAlgn="base" hangingPunct="0">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5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5000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55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5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5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5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5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6.wmf"/><Relationship Id="rId5" Type="http://schemas.openxmlformats.org/officeDocument/2006/relationships/oleObject" Target="../embeddings/oleObject19.bin"/><Relationship Id="rId4" Type="http://schemas.openxmlformats.org/officeDocument/2006/relationships/image" Target="../media/image47.png"/></Relationships>
</file>

<file path=ppt/slides/_rels/slide11.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46.wmf"/><Relationship Id="rId4" Type="http://schemas.openxmlformats.org/officeDocument/2006/relationships/oleObject" Target="../embeddings/oleObject20.bin"/></Relationships>
</file>

<file path=ppt/slides/_rels/slide13.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46.wmf"/><Relationship Id="rId4"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3.bin"/><Relationship Id="rId5" Type="http://schemas.openxmlformats.org/officeDocument/2006/relationships/image" Target="../media/image46.wmf"/><Relationship Id="rId4"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51.emf"/><Relationship Id="rId4" Type="http://schemas.openxmlformats.org/officeDocument/2006/relationships/oleObject" Target="../embeddings/oleObject24.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7.bin"/><Relationship Id="rId3" Type="http://schemas.openxmlformats.org/officeDocument/2006/relationships/notesSlide" Target="../notesSlides/notesSlide2.xml"/><Relationship Id="rId7" Type="http://schemas.openxmlformats.org/officeDocument/2006/relationships/oleObject" Target="../embeddings/oleObject6.bin"/><Relationship Id="rId12" Type="http://schemas.openxmlformats.org/officeDocument/2006/relationships/image" Target="../media/image13.png"/><Relationship Id="rId2" Type="http://schemas.openxmlformats.org/officeDocument/2006/relationships/slideLayout" Target="../slideLayouts/slideLayout2.xml"/><Relationship Id="rId16" Type="http://schemas.openxmlformats.org/officeDocument/2006/relationships/image" Target="../media/image8.wmf"/><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image" Target="../media/image12.png"/><Relationship Id="rId5" Type="http://schemas.openxmlformats.org/officeDocument/2006/relationships/oleObject" Target="../embeddings/oleObject5.bin"/><Relationship Id="rId15" Type="http://schemas.openxmlformats.org/officeDocument/2006/relationships/oleObject" Target="../embeddings/oleObject8.bin"/><Relationship Id="rId10" Type="http://schemas.openxmlformats.org/officeDocument/2006/relationships/image" Target="../media/image11.png"/><Relationship Id="rId4" Type="http://schemas.openxmlformats.org/officeDocument/2006/relationships/image" Target="../media/image9.wmf"/><Relationship Id="rId9" Type="http://schemas.openxmlformats.org/officeDocument/2006/relationships/image" Target="../media/image10.png"/><Relationship Id="rId14" Type="http://schemas.openxmlformats.org/officeDocument/2006/relationships/image" Target="../media/image7.wmf"/></Relationships>
</file>

<file path=ppt/slides/_rels/slide4.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19.png"/><Relationship Id="rId3" Type="http://schemas.openxmlformats.org/officeDocument/2006/relationships/notesSlide" Target="../notesSlides/notesSlide3.xml"/><Relationship Id="rId7" Type="http://schemas.openxmlformats.org/officeDocument/2006/relationships/oleObject" Target="../embeddings/oleObject10.bin"/><Relationship Id="rId12"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6.wmf"/><Relationship Id="rId4" Type="http://schemas.openxmlformats.org/officeDocument/2006/relationships/image" Target="../media/image18.png"/><Relationship Id="rId9" Type="http://schemas.openxmlformats.org/officeDocument/2006/relationships/oleObject" Target="../embeddings/oleObject11.bin"/><Relationship Id="rId14" Type="http://schemas.openxmlformats.org/officeDocument/2006/relationships/image" Target="../media/image20.png"/></Relationships>
</file>

<file path=ppt/slides/_rels/slide5.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image" Target="../media/image27.png"/><Relationship Id="rId3" Type="http://schemas.openxmlformats.org/officeDocument/2006/relationships/notesSlide" Target="../notesSlides/notesSlide4.xml"/><Relationship Id="rId7" Type="http://schemas.openxmlformats.org/officeDocument/2006/relationships/oleObject" Target="../embeddings/oleObject14.bin"/><Relationship Id="rId12" Type="http://schemas.openxmlformats.org/officeDocument/2006/relationships/image" Target="../media/image26.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1.wmf"/><Relationship Id="rId11" Type="http://schemas.openxmlformats.org/officeDocument/2006/relationships/image" Target="../media/image25.png"/><Relationship Id="rId5" Type="http://schemas.openxmlformats.org/officeDocument/2006/relationships/oleObject" Target="../embeddings/oleObject13.bin"/><Relationship Id="rId10" Type="http://schemas.openxmlformats.org/officeDocument/2006/relationships/image" Target="../media/image23.wmf"/><Relationship Id="rId4" Type="http://schemas.openxmlformats.org/officeDocument/2006/relationships/image" Target="../media/image24.png"/><Relationship Id="rId9" Type="http://schemas.openxmlformats.org/officeDocument/2006/relationships/oleObject" Target="../embeddings/oleObject15.bin"/></Relationships>
</file>

<file path=ppt/slides/_rels/slide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7.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notesSlide" Target="../notesSlides/notesSlide6.xml"/><Relationship Id="rId7" Type="http://schemas.openxmlformats.org/officeDocument/2006/relationships/oleObject" Target="../embeddings/oleObject17.bin"/><Relationship Id="rId12" Type="http://schemas.openxmlformats.org/officeDocument/2006/relationships/image" Target="../media/image37.png"/><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32.wmf"/><Relationship Id="rId11" Type="http://schemas.openxmlformats.org/officeDocument/2006/relationships/image" Target="../media/image34.wmf"/><Relationship Id="rId5" Type="http://schemas.openxmlformats.org/officeDocument/2006/relationships/oleObject" Target="../embeddings/oleObject16.bin"/><Relationship Id="rId10" Type="http://schemas.openxmlformats.org/officeDocument/2006/relationships/oleObject" Target="../embeddings/oleObject18.bin"/><Relationship Id="rId4" Type="http://schemas.openxmlformats.org/officeDocument/2006/relationships/image" Target="../media/image35.png"/><Relationship Id="rId9" Type="http://schemas.openxmlformats.org/officeDocument/2006/relationships/image" Target="../media/image36.png"/></Relationships>
</file>

<file path=ppt/slides/_rels/slide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5B17E-27B1-4B2B-A764-B955F2CFE1ED}"/>
              </a:ext>
            </a:extLst>
          </p:cNvPr>
          <p:cNvSpPr>
            <a:spLocks noGrp="1"/>
          </p:cNvSpPr>
          <p:nvPr>
            <p:ph type="ctrTitle"/>
          </p:nvPr>
        </p:nvSpPr>
        <p:spPr>
          <a:xfrm>
            <a:off x="477982" y="1210541"/>
            <a:ext cx="8291945" cy="1423555"/>
          </a:xfrm>
        </p:spPr>
        <p:txBody>
          <a:bodyPr>
            <a:normAutofit fontScale="90000"/>
          </a:bodyPr>
          <a:lstStyle/>
          <a:p>
            <a:r>
              <a:rPr lang="en-US" b="1" dirty="0">
                <a:solidFill>
                  <a:srgbClr val="FF0000"/>
                </a:solidFill>
                <a:effectLst>
                  <a:outerShdw blurRad="38100" dist="38100" dir="2700000" algn="tl">
                    <a:srgbClr val="000000">
                      <a:alpha val="43137"/>
                    </a:srgbClr>
                  </a:outerShdw>
                </a:effectLst>
                <a:latin typeface="Trebuchet MS (Headings)"/>
              </a:rPr>
              <a:t>Numerical</a:t>
            </a:r>
            <a:r>
              <a:rPr lang="en-US" b="1" dirty="0">
                <a:solidFill>
                  <a:srgbClr val="FF0000"/>
                </a:solidFill>
                <a:effectLst>
                  <a:outerShdw blurRad="38100" dist="38100" dir="2700000" algn="tl">
                    <a:srgbClr val="000000">
                      <a:alpha val="43137"/>
                    </a:srgbClr>
                  </a:outerShdw>
                </a:effectLst>
              </a:rPr>
              <a:t> </a:t>
            </a:r>
            <a:r>
              <a:rPr lang="en-US" b="1" dirty="0">
                <a:solidFill>
                  <a:srgbClr val="FF0000"/>
                </a:solidFill>
                <a:effectLst>
                  <a:outerShdw blurRad="38100" dist="38100" dir="2700000" algn="tl">
                    <a:srgbClr val="000000">
                      <a:alpha val="43137"/>
                    </a:srgbClr>
                  </a:outerShdw>
                </a:effectLst>
                <a:latin typeface="Trebuchet MS (Headings)"/>
              </a:rPr>
              <a:t>Computation and Optimization</a:t>
            </a:r>
            <a:endParaRPr lang="en-US" sz="6000" dirty="0"/>
          </a:p>
        </p:txBody>
      </p:sp>
      <p:sp>
        <p:nvSpPr>
          <p:cNvPr id="3" name="Subtitle 2">
            <a:extLst>
              <a:ext uri="{FF2B5EF4-FFF2-40B4-BE49-F238E27FC236}">
                <a16:creationId xmlns:a16="http://schemas.microsoft.com/office/drawing/2014/main" id="{ED9048C4-002E-4B71-A0EE-40B85E6B7F02}"/>
              </a:ext>
            </a:extLst>
          </p:cNvPr>
          <p:cNvSpPr>
            <a:spLocks noGrp="1"/>
          </p:cNvSpPr>
          <p:nvPr>
            <p:ph type="subTitle" idx="1"/>
          </p:nvPr>
        </p:nvSpPr>
        <p:spPr>
          <a:xfrm>
            <a:off x="477982" y="3288723"/>
            <a:ext cx="8291945" cy="3112077"/>
          </a:xfrm>
        </p:spPr>
        <p:txBody>
          <a:bodyPr>
            <a:normAutofit fontScale="40000" lnSpcReduction="20000"/>
          </a:bodyPr>
          <a:lstStyle/>
          <a:p>
            <a:r>
              <a:rPr lang="en-US" sz="8400" b="1" dirty="0">
                <a:solidFill>
                  <a:srgbClr val="002060"/>
                </a:solidFill>
                <a:effectLst>
                  <a:outerShdw blurRad="38100" dist="38100" dir="2700000" algn="tl">
                    <a:srgbClr val="000000">
                      <a:alpha val="43137"/>
                    </a:srgbClr>
                  </a:outerShdw>
                </a:effectLst>
                <a:latin typeface="Trebuchet MS (Headings)"/>
              </a:rPr>
              <a:t>Solution of Ordinary Differential Equations</a:t>
            </a:r>
          </a:p>
          <a:p>
            <a:endParaRPr lang="en-US" sz="8400" b="1" dirty="0">
              <a:solidFill>
                <a:srgbClr val="002060"/>
              </a:solidFill>
              <a:effectLst>
                <a:outerShdw blurRad="38100" dist="38100" dir="2700000" algn="tl">
                  <a:srgbClr val="000000">
                    <a:alpha val="43137"/>
                  </a:srgbClr>
                </a:outerShdw>
              </a:effectLst>
              <a:latin typeface="Trebuchet MS (Headings)"/>
            </a:endParaRPr>
          </a:p>
          <a:p>
            <a:r>
              <a:rPr lang="en-US" sz="12000" b="1" dirty="0">
                <a:solidFill>
                  <a:srgbClr val="FF0000"/>
                </a:solidFill>
                <a:effectLst>
                  <a:outerShdw blurRad="38100" dist="38100" dir="2700000" algn="tl">
                    <a:srgbClr val="000000">
                      <a:alpha val="43137"/>
                    </a:srgbClr>
                  </a:outerShdw>
                </a:effectLst>
                <a:latin typeface="Trebuchet MS (Headings)"/>
              </a:rPr>
              <a:t>Runge-</a:t>
            </a:r>
            <a:r>
              <a:rPr lang="en-US" sz="12000" b="1" dirty="0" err="1">
                <a:solidFill>
                  <a:srgbClr val="FF0000"/>
                </a:solidFill>
                <a:effectLst>
                  <a:outerShdw blurRad="38100" dist="38100" dir="2700000" algn="tl">
                    <a:srgbClr val="000000">
                      <a:alpha val="43137"/>
                    </a:srgbClr>
                  </a:outerShdw>
                </a:effectLst>
                <a:latin typeface="Trebuchet MS (Headings)"/>
              </a:rPr>
              <a:t>Kutta</a:t>
            </a:r>
            <a:r>
              <a:rPr lang="en-US" sz="12000" b="1" dirty="0">
                <a:solidFill>
                  <a:srgbClr val="FF0000"/>
                </a:solidFill>
                <a:effectLst>
                  <a:outerShdw blurRad="38100" dist="38100" dir="2700000" algn="tl">
                    <a:srgbClr val="000000">
                      <a:alpha val="43137"/>
                    </a:srgbClr>
                  </a:outerShdw>
                </a:effectLst>
                <a:latin typeface="Trebuchet MS (Headings)"/>
              </a:rPr>
              <a:t> Method</a:t>
            </a:r>
            <a:endParaRPr lang="en-US" sz="2400" dirty="0">
              <a:solidFill>
                <a:schemeClr val="tx2"/>
              </a:solidFill>
              <a:effectLst>
                <a:outerShdw blurRad="38100" dist="38100" dir="2700000" algn="tl">
                  <a:srgbClr val="000000">
                    <a:alpha val="43137"/>
                  </a:srgbClr>
                </a:outerShdw>
              </a:effectLst>
            </a:endParaRPr>
          </a:p>
          <a:p>
            <a:pPr>
              <a:lnSpc>
                <a:spcPct val="110000"/>
              </a:lnSpc>
              <a:spcBef>
                <a:spcPts val="0"/>
              </a:spcBef>
            </a:pPr>
            <a:r>
              <a:rPr lang="en-US" sz="4425" dirty="0">
                <a:solidFill>
                  <a:schemeClr val="tx2"/>
                </a:solidFill>
                <a:effectLst>
                  <a:outerShdw blurRad="38100" dist="38100" dir="2700000" algn="tl">
                    <a:srgbClr val="000000">
                      <a:alpha val="43137"/>
                    </a:srgbClr>
                  </a:outerShdw>
                </a:effectLst>
              </a:rPr>
              <a:t>By</a:t>
            </a:r>
          </a:p>
          <a:p>
            <a:pPr>
              <a:lnSpc>
                <a:spcPct val="110000"/>
              </a:lnSpc>
              <a:spcBef>
                <a:spcPts val="0"/>
              </a:spcBef>
            </a:pPr>
            <a:r>
              <a:rPr lang="en-US" sz="4425" dirty="0">
                <a:solidFill>
                  <a:schemeClr val="tx2"/>
                </a:solidFill>
                <a:effectLst>
                  <a:outerShdw blurRad="38100" dist="38100" dir="2700000" algn="tl">
                    <a:srgbClr val="000000">
                      <a:alpha val="43137"/>
                    </a:srgbClr>
                  </a:outerShdw>
                </a:effectLst>
              </a:rPr>
              <a:t>Assist Prof. Dr. Ahmed Jabbar</a:t>
            </a:r>
          </a:p>
        </p:txBody>
      </p:sp>
    </p:spTree>
    <p:extLst>
      <p:ext uri="{BB962C8B-B14F-4D97-AF65-F5344CB8AC3E}">
        <p14:creationId xmlns:p14="http://schemas.microsoft.com/office/powerpoint/2010/main" val="235315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2" name="Rectangle 2">
            <a:extLst>
              <a:ext uri="{FF2B5EF4-FFF2-40B4-BE49-F238E27FC236}">
                <a16:creationId xmlns:a16="http://schemas.microsoft.com/office/drawing/2014/main" id="{F323FB9A-B797-4716-AEF6-60367FB7C4A6}"/>
              </a:ext>
            </a:extLst>
          </p:cNvPr>
          <p:cNvSpPr>
            <a:spLocks noGrp="1" noChangeArrowheads="1"/>
          </p:cNvSpPr>
          <p:nvPr>
            <p:ph type="title"/>
          </p:nvPr>
        </p:nvSpPr>
        <p:spPr>
          <a:xfrm>
            <a:off x="675481" y="210344"/>
            <a:ext cx="7793037" cy="525462"/>
          </a:xfrm>
        </p:spPr>
        <p:txBody>
          <a:bodyPr/>
          <a:lstStyle/>
          <a:p>
            <a:r>
              <a:rPr lang="en-US" altLang="en-US" sz="4000" dirty="0">
                <a:cs typeface="Times New Roman" panose="02020603050405020304" pitchFamily="18" charset="0"/>
              </a:rPr>
              <a:t>Solution </a:t>
            </a:r>
            <a:r>
              <a:rPr lang="en-US" altLang="en-US" sz="4000" dirty="0" err="1">
                <a:cs typeface="Times New Roman" panose="02020603050405020304" pitchFamily="18" charset="0"/>
              </a:rPr>
              <a:t>Cont</a:t>
            </a:r>
            <a:endParaRPr lang="en-US" altLang="en-US" sz="4000" dirty="0">
              <a:cs typeface="Times New Roman" panose="02020603050405020304" pitchFamily="18" charset="0"/>
            </a:endParaRPr>
          </a:p>
        </p:txBody>
      </p:sp>
      <p:sp>
        <p:nvSpPr>
          <p:cNvPr id="9223" name="Rectangle 19">
            <a:extLst>
              <a:ext uri="{FF2B5EF4-FFF2-40B4-BE49-F238E27FC236}">
                <a16:creationId xmlns:a16="http://schemas.microsoft.com/office/drawing/2014/main" id="{61C1FE30-7E2A-4445-8870-B5EAE1D9A6CF}"/>
              </a:ext>
            </a:extLst>
          </p:cNvPr>
          <p:cNvSpPr>
            <a:spLocks noChangeArrowheads="1"/>
          </p:cNvSpPr>
          <p:nvPr/>
        </p:nvSpPr>
        <p:spPr bwMode="auto">
          <a:xfrm>
            <a:off x="325582" y="927172"/>
            <a:ext cx="84582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dirty="0"/>
              <a:t>The exact solution of the ordinary differential equation is given by the solution of a non-linear equation as</a:t>
            </a:r>
          </a:p>
        </p:txBody>
      </p:sp>
      <mc:AlternateContent xmlns:mc="http://schemas.openxmlformats.org/markup-compatibility/2006">
        <mc:Choice xmlns:a14="http://schemas.microsoft.com/office/drawing/2010/main" Requires="a14">
          <p:sp>
            <p:nvSpPr>
              <p:cNvPr id="9218" name="Object 20">
                <a:extLst>
                  <a:ext uri="{FF2B5EF4-FFF2-40B4-BE49-F238E27FC236}">
                    <a16:creationId xmlns:a16="http://schemas.microsoft.com/office/drawing/2014/main" id="{494E5F01-6164-4C38-BB13-F8156EC6B6A8}"/>
                  </a:ext>
                </a:extLst>
              </p:cNvPr>
              <p:cNvSpPr txBox="1"/>
              <p:nvPr/>
            </p:nvSpPr>
            <p:spPr bwMode="auto">
              <a:xfrm>
                <a:off x="325582" y="1788463"/>
                <a:ext cx="8142936" cy="878537"/>
              </a:xfrm>
              <a:prstGeom prst="rect">
                <a:avLst/>
              </a:prstGeom>
              <a:noFill/>
              <a:extLst/>
            </p:spPr>
            <p:txBody>
              <a:bodyPr>
                <a:normAutofit fontScale="700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92593</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ln</m:t>
                          </m:r>
                        </m:fName>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𝜃</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300</m:t>
                              </m:r>
                            </m:num>
                            <m:den>
                              <m:r>
                                <a:rPr lang="en-US" i="1">
                                  <a:solidFill>
                                    <a:srgbClr val="000000"/>
                                  </a:solidFill>
                                  <a:latin typeface="Cambria Math" panose="02040503050406030204" pitchFamily="18" charset="0"/>
                                </a:rPr>
                                <m:t>𝜃</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300</m:t>
                              </m:r>
                            </m:den>
                          </m:f>
                        </m:e>
                      </m:fun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8519</m:t>
                      </m:r>
                      <m:func>
                        <m:funcPr>
                          <m:ctrlPr>
                            <a:rPr lang="en-US" i="1">
                              <a:solidFill>
                                <a:srgbClr val="000000"/>
                              </a:solidFill>
                              <a:latin typeface="Cambria Math" panose="02040503050406030204" pitchFamily="18" charset="0"/>
                            </a:rPr>
                          </m:ctrlPr>
                        </m:funcPr>
                        <m:fName>
                          <m:sSup>
                            <m:sSupPr>
                              <m:ctrlPr>
                                <a:rPr lang="en-US" i="1">
                                  <a:solidFill>
                                    <a:srgbClr val="000000"/>
                                  </a:solidFill>
                                  <a:latin typeface="Cambria Math" panose="02040503050406030204" pitchFamily="18" charset="0"/>
                                </a:rPr>
                              </m:ctrlPr>
                            </m:sSupPr>
                            <m:e>
                              <m:r>
                                <m:rPr>
                                  <m:sty m:val="p"/>
                                </m:rPr>
                                <a:rPr lang="en-US" i="0">
                                  <a:solidFill>
                                    <a:srgbClr val="000000"/>
                                  </a:solidFill>
                                  <a:latin typeface="Cambria Math" panose="02040503050406030204" pitchFamily="18" charset="0"/>
                                </a:rPr>
                                <m:t>tan</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p>
                          </m:sSup>
                        </m:fName>
                        <m:e>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0033333</m:t>
                              </m:r>
                              <m:r>
                                <a:rPr lang="en-US" i="1">
                                  <a:solidFill>
                                    <a:srgbClr val="000000"/>
                                  </a:solidFill>
                                  <a:latin typeface="Cambria Math" panose="02040503050406030204" pitchFamily="18" charset="0"/>
                                </a:rPr>
                                <m:t>𝜃</m:t>
                              </m:r>
                            </m:e>
                          </m:d>
                        </m:e>
                      </m:fun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m:t>
                          </m:r>
                        </m:sup>
                      </m:sSup>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9282</m:t>
                      </m:r>
                    </m:oMath>
                  </m:oMathPara>
                </a14:m>
                <a:endParaRPr lang="en-US" dirty="0"/>
              </a:p>
            </p:txBody>
          </p:sp>
        </mc:Choice>
        <mc:Fallback>
          <p:sp>
            <p:nvSpPr>
              <p:cNvPr id="9218" name="Object 20">
                <a:extLst>
                  <a:ext uri="{FF2B5EF4-FFF2-40B4-BE49-F238E27FC236}">
                    <a16:creationId xmlns:a16="http://schemas.microsoft.com/office/drawing/2014/main" id="{494E5F01-6164-4C38-BB13-F8156EC6B6A8}"/>
                  </a:ext>
                </a:extLst>
              </p:cNvPr>
              <p:cNvSpPr txBox="1">
                <a:spLocks noRot="1" noChangeAspect="1" noMove="1" noResize="1" noEditPoints="1" noAdjustHandles="1" noChangeArrowheads="1" noChangeShapeType="1" noTextEdit="1"/>
              </p:cNvSpPr>
              <p:nvPr/>
            </p:nvSpPr>
            <p:spPr bwMode="auto">
              <a:xfrm>
                <a:off x="325582" y="1788463"/>
                <a:ext cx="8142936" cy="878537"/>
              </a:xfrm>
              <a:prstGeom prst="rect">
                <a:avLst/>
              </a:prstGeom>
              <a:blipFill>
                <a:blip r:embed="rId4"/>
                <a:stretch>
                  <a:fillRect/>
                </a:stretch>
              </a:blipFill>
              <a:extLst/>
            </p:spPr>
            <p:txBody>
              <a:bodyPr/>
              <a:lstStyle/>
              <a:p>
                <a:r>
                  <a:rPr lang="en-US">
                    <a:noFill/>
                  </a:rPr>
                  <a:t> </a:t>
                </a:r>
              </a:p>
            </p:txBody>
          </p:sp>
        </mc:Fallback>
      </mc:AlternateContent>
      <p:sp>
        <p:nvSpPr>
          <p:cNvPr id="9224" name="Rectangle 22">
            <a:extLst>
              <a:ext uri="{FF2B5EF4-FFF2-40B4-BE49-F238E27FC236}">
                <a16:creationId xmlns:a16="http://schemas.microsoft.com/office/drawing/2014/main" id="{C5DBBE26-6346-4652-8DA7-0CAFF62AFD70}"/>
              </a:ext>
            </a:extLst>
          </p:cNvPr>
          <p:cNvSpPr>
            <a:spLocks noChangeArrowheads="1"/>
          </p:cNvSpPr>
          <p:nvPr/>
        </p:nvSpPr>
        <p:spPr bwMode="auto">
          <a:xfrm>
            <a:off x="325582" y="2786352"/>
            <a:ext cx="64912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dirty="0"/>
              <a:t>The solution to this nonlinear equation at t=480 seconds is</a:t>
            </a:r>
          </a:p>
        </p:txBody>
      </p:sp>
      <p:graphicFrame>
        <p:nvGraphicFramePr>
          <p:cNvPr id="9219" name="Object 23">
            <a:extLst>
              <a:ext uri="{FF2B5EF4-FFF2-40B4-BE49-F238E27FC236}">
                <a16:creationId xmlns:a16="http://schemas.microsoft.com/office/drawing/2014/main" id="{74194188-9D1B-4985-BF3A-6751F2570F64}"/>
              </a:ext>
            </a:extLst>
          </p:cNvPr>
          <p:cNvGraphicFramePr>
            <a:graphicFrameLocks noChangeAspect="1"/>
          </p:cNvGraphicFramePr>
          <p:nvPr>
            <p:extLst>
              <p:ext uri="{D42A27DB-BD31-4B8C-83A1-F6EECF244321}">
                <p14:modId xmlns:p14="http://schemas.microsoft.com/office/powerpoint/2010/main" val="2365356870"/>
              </p:ext>
            </p:extLst>
          </p:nvPr>
        </p:nvGraphicFramePr>
        <p:xfrm>
          <a:off x="533400" y="3571839"/>
          <a:ext cx="3429000" cy="466761"/>
        </p:xfrm>
        <a:graphic>
          <a:graphicData uri="http://schemas.openxmlformats.org/presentationml/2006/ole">
            <mc:AlternateContent xmlns:mc="http://schemas.openxmlformats.org/markup-compatibility/2006">
              <mc:Choice xmlns:v="urn:schemas-microsoft-com:vml" Requires="v">
                <p:oleObj spid="_x0000_s9235" name="Equation" r:id="rId5" imgW="1168200" imgH="203040" progId="Equation.3">
                  <p:embed/>
                </p:oleObj>
              </mc:Choice>
              <mc:Fallback>
                <p:oleObj name="Equation" r:id="rId5" imgW="1168200" imgH="203040" progId="Equation.3">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571839"/>
                        <a:ext cx="3429000" cy="466761"/>
                      </a:xfrm>
                      <a:prstGeom prst="rect">
                        <a:avLst/>
                      </a:prstGeom>
                      <a:noFill/>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2" name="Rectangle 2">
            <a:extLst>
              <a:ext uri="{FF2B5EF4-FFF2-40B4-BE49-F238E27FC236}">
                <a16:creationId xmlns:a16="http://schemas.microsoft.com/office/drawing/2014/main" id="{22E7233A-A6C4-41B1-8FB8-E5837EFE01CE}"/>
              </a:ext>
            </a:extLst>
          </p:cNvPr>
          <p:cNvSpPr>
            <a:spLocks noGrp="1" noChangeArrowheads="1"/>
          </p:cNvSpPr>
          <p:nvPr>
            <p:ph type="title"/>
          </p:nvPr>
        </p:nvSpPr>
        <p:spPr>
          <a:xfrm>
            <a:off x="1150938" y="617538"/>
            <a:ext cx="7793037" cy="677862"/>
          </a:xfrm>
        </p:spPr>
        <p:txBody>
          <a:bodyPr/>
          <a:lstStyle/>
          <a:p>
            <a:r>
              <a:rPr lang="en-US" altLang="en-US" dirty="0"/>
              <a:t>Comparison with exact results</a:t>
            </a:r>
          </a:p>
        </p:txBody>
      </p:sp>
      <p:pic>
        <p:nvPicPr>
          <p:cNvPr id="43014" name="Picture 39">
            <a:extLst>
              <a:ext uri="{FF2B5EF4-FFF2-40B4-BE49-F238E27FC236}">
                <a16:creationId xmlns:a16="http://schemas.microsoft.com/office/drawing/2014/main" id="{DA33C4B9-BFE0-4A6E-9D5A-5493BDDC0D8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66800" y="1981200"/>
            <a:ext cx="7162800" cy="3922713"/>
          </a:xfrm>
          <a:noFill/>
        </p:spPr>
      </p:pic>
      <p:sp>
        <p:nvSpPr>
          <p:cNvPr id="43013" name="Rectangle 35">
            <a:extLst>
              <a:ext uri="{FF2B5EF4-FFF2-40B4-BE49-F238E27FC236}">
                <a16:creationId xmlns:a16="http://schemas.microsoft.com/office/drawing/2014/main" id="{E6FE580B-E097-4DF2-8D36-C558D057F3DF}"/>
              </a:ext>
            </a:extLst>
          </p:cNvPr>
          <p:cNvSpPr>
            <a:spLocks noChangeArrowheads="1"/>
          </p:cNvSpPr>
          <p:nvPr/>
        </p:nvSpPr>
        <p:spPr bwMode="auto">
          <a:xfrm>
            <a:off x="1066800" y="5867400"/>
            <a:ext cx="63198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2.</a:t>
            </a:r>
            <a:r>
              <a:rPr lang="en-US" altLang="en-US" sz="1900"/>
              <a:t>  Heun’s method results for different step sizes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1076FA7B-2F97-4D1E-81A2-BD45104B077C}"/>
              </a:ext>
            </a:extLst>
          </p:cNvPr>
          <p:cNvSpPr>
            <a:spLocks noGrp="1" noChangeArrowheads="1"/>
          </p:cNvSpPr>
          <p:nvPr>
            <p:ph type="title"/>
          </p:nvPr>
        </p:nvSpPr>
        <p:spPr/>
        <p:txBody>
          <a:bodyPr/>
          <a:lstStyle/>
          <a:p>
            <a:r>
              <a:rPr lang="en-US" altLang="en-US"/>
              <a:t>Effect of step size</a:t>
            </a:r>
          </a:p>
        </p:txBody>
      </p:sp>
      <p:graphicFrame>
        <p:nvGraphicFramePr>
          <p:cNvPr id="10242" name="Object 140">
            <a:extLst>
              <a:ext uri="{FF2B5EF4-FFF2-40B4-BE49-F238E27FC236}">
                <a16:creationId xmlns:a16="http://schemas.microsoft.com/office/drawing/2014/main" id="{600B2471-B330-4308-A5D7-EF91B0D6091D}"/>
              </a:ext>
            </a:extLst>
          </p:cNvPr>
          <p:cNvGraphicFramePr>
            <a:graphicFrameLocks noGrp="1" noChangeAspect="1"/>
          </p:cNvGraphicFramePr>
          <p:nvPr>
            <p:ph idx="1"/>
          </p:nvPr>
        </p:nvGraphicFramePr>
        <p:xfrm>
          <a:off x="3201988" y="5334000"/>
          <a:ext cx="2054225" cy="357188"/>
        </p:xfrm>
        <a:graphic>
          <a:graphicData uri="http://schemas.openxmlformats.org/presentationml/2006/ole">
            <mc:AlternateContent xmlns:mc="http://schemas.openxmlformats.org/markup-compatibility/2006">
              <mc:Choice xmlns:v="urn:schemas-microsoft-com:vml" Requires="v">
                <p:oleObj spid="_x0000_s10270" name="Equation" r:id="rId4" imgW="1168200" imgH="203040" progId="Equation.3">
                  <p:embed/>
                </p:oleObj>
              </mc:Choice>
              <mc:Fallback>
                <p:oleObj name="Equation" r:id="rId4" imgW="1168200" imgH="203040" progId="Equation.3">
                  <p:embed/>
                  <p:pic>
                    <p:nvPicPr>
                      <p:cNvPr id="0" name="Object 1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1988" y="5334000"/>
                        <a:ext cx="2054225" cy="35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6" name="Rectangle 77">
            <a:extLst>
              <a:ext uri="{FF2B5EF4-FFF2-40B4-BE49-F238E27FC236}">
                <a16:creationId xmlns:a16="http://schemas.microsoft.com/office/drawing/2014/main" id="{C4AF0C1E-5BBA-41DB-9850-30E2BAED8789}"/>
              </a:ext>
            </a:extLst>
          </p:cNvPr>
          <p:cNvSpPr>
            <a:spLocks noChangeArrowheads="1"/>
          </p:cNvSpPr>
          <p:nvPr/>
        </p:nvSpPr>
        <p:spPr bwMode="auto">
          <a:xfrm>
            <a:off x="457200" y="2133600"/>
            <a:ext cx="81232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b="1"/>
              <a:t>Table 1.  Temperature at 480 seconds as a function of step size, h</a:t>
            </a:r>
          </a:p>
        </p:txBody>
      </p:sp>
      <p:graphicFrame>
        <p:nvGraphicFramePr>
          <p:cNvPr id="313483" name="Group 139">
            <a:extLst>
              <a:ext uri="{FF2B5EF4-FFF2-40B4-BE49-F238E27FC236}">
                <a16:creationId xmlns:a16="http://schemas.microsoft.com/office/drawing/2014/main" id="{ECECDF9B-2F35-4E06-87F8-8C4281AF375F}"/>
              </a:ext>
            </a:extLst>
          </p:cNvPr>
          <p:cNvGraphicFramePr>
            <a:graphicFrameLocks noGrp="1"/>
          </p:cNvGraphicFramePr>
          <p:nvPr/>
        </p:nvGraphicFramePr>
        <p:xfrm>
          <a:off x="1828800" y="2743200"/>
          <a:ext cx="5410200" cy="2263775"/>
        </p:xfrm>
        <a:graphic>
          <a:graphicData uri="http://schemas.openxmlformats.org/drawingml/2006/table">
            <a:tbl>
              <a:tblPr/>
              <a:tblGrid>
                <a:gridCol w="1371600">
                  <a:extLst>
                    <a:ext uri="{9D8B030D-6E8A-4147-A177-3AD203B41FA5}">
                      <a16:colId xmlns:a16="http://schemas.microsoft.com/office/drawing/2014/main" val="20000"/>
                    </a:ext>
                  </a:extLst>
                </a:gridCol>
                <a:gridCol w="1380140">
                  <a:extLst>
                    <a:ext uri="{9D8B030D-6E8A-4147-A177-3AD203B41FA5}">
                      <a16:colId xmlns:a16="http://schemas.microsoft.com/office/drawing/2014/main" val="20001"/>
                    </a:ext>
                  </a:extLst>
                </a:gridCol>
                <a:gridCol w="1305910">
                  <a:extLst>
                    <a:ext uri="{9D8B030D-6E8A-4147-A177-3AD203B41FA5}">
                      <a16:colId xmlns:a16="http://schemas.microsoft.com/office/drawing/2014/main" val="20002"/>
                    </a:ext>
                  </a:extLst>
                </a:gridCol>
                <a:gridCol w="1352550">
                  <a:extLst>
                    <a:ext uri="{9D8B030D-6E8A-4147-A177-3AD203B41FA5}">
                      <a16:colId xmlns:a16="http://schemas.microsoft.com/office/drawing/2014/main" val="20003"/>
                    </a:ext>
                  </a:extLst>
                </a:gridCol>
              </a:tblGrid>
              <a:tr h="647882">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rPr>
                        <a:t>Step size, </a:t>
                      </a:r>
                      <a:r>
                        <a:rPr kumimoji="0" lang="en-US" sz="2000" b="0" i="1" u="none" strike="noStrike" cap="none" normalizeH="0" baseline="0" dirty="0">
                          <a:ln>
                            <a:noFill/>
                          </a:ln>
                          <a:solidFill>
                            <a:schemeClr val="tx1"/>
                          </a:solidFill>
                          <a:effectLst/>
                          <a:latin typeface="Times New Roman" pitchFamily="18" charset="0"/>
                        </a:rPr>
                        <a:t>h</a:t>
                      </a:r>
                      <a:endParaRPr kumimoji="0" lang="en-US" sz="2000" b="0" i="0" u="none" strike="noStrike" cap="none" normalizeH="0" baseline="0" dirty="0">
                        <a:ln>
                          <a:noFill/>
                        </a:ln>
                        <a:solidFill>
                          <a:schemeClr val="tx1"/>
                        </a:solidFill>
                        <a:effectLst/>
                        <a:latin typeface="Times New Roman" pitchFamily="18" charset="0"/>
                      </a:endParaRPr>
                    </a:p>
                  </a:txBody>
                  <a:tcPr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Symbol" pitchFamily="18" charset="2"/>
                        </a:rPr>
                        <a:t>q</a:t>
                      </a:r>
                      <a:r>
                        <a:rPr kumimoji="0" lang="en-US" sz="2000" b="0" i="0" u="none" strike="noStrike" cap="none" normalizeH="0" baseline="0" dirty="0">
                          <a:ln>
                            <a:noFill/>
                          </a:ln>
                          <a:solidFill>
                            <a:schemeClr val="tx1"/>
                          </a:solidFill>
                          <a:effectLst/>
                          <a:latin typeface="Tahoma" pitchFamily="34" charset="0"/>
                        </a:rPr>
                        <a:t>(480)</a:t>
                      </a:r>
                    </a:p>
                  </a:txBody>
                  <a:tcPr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E</a:t>
                      </a:r>
                      <a:r>
                        <a:rPr kumimoji="0" lang="en-US" sz="2000" b="0" i="0" u="none" strike="noStrike" cap="none" normalizeH="0" baseline="-25000" dirty="0">
                          <a:ln>
                            <a:noFill/>
                          </a:ln>
                          <a:solidFill>
                            <a:schemeClr val="tx1"/>
                          </a:solidFill>
                          <a:effectLst/>
                          <a:latin typeface="Tahoma" pitchFamily="34" charset="0"/>
                        </a:rPr>
                        <a:t>t</a:t>
                      </a:r>
                    </a:p>
                  </a:txBody>
                  <a:tcPr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a:ln>
                            <a:noFill/>
                          </a:ln>
                          <a:solidFill>
                            <a:schemeClr val="tx1"/>
                          </a:solidFill>
                          <a:effectLst/>
                          <a:latin typeface="Tahoma" pitchFamily="34" charset="0"/>
                        </a:rPr>
                        <a:t>|</a:t>
                      </a:r>
                      <a:r>
                        <a:rPr kumimoji="0" lang="az-Cyrl-AZ" sz="2000" b="0" i="0" u="none" strike="noStrike" cap="none" normalizeH="0" baseline="0" dirty="0">
                          <a:ln>
                            <a:noFill/>
                          </a:ln>
                          <a:solidFill>
                            <a:schemeClr val="tx1"/>
                          </a:solidFill>
                          <a:effectLst/>
                          <a:latin typeface="Tahoma" pitchFamily="34" charset="0"/>
                        </a:rPr>
                        <a:t>є</a:t>
                      </a:r>
                      <a:r>
                        <a:rPr kumimoji="0" lang="en-US" sz="2000" b="0" i="0" u="none" strike="noStrike" cap="none" normalizeH="0" baseline="-25000" dirty="0">
                          <a:ln>
                            <a:noFill/>
                          </a:ln>
                          <a:solidFill>
                            <a:schemeClr val="tx1"/>
                          </a:solidFill>
                          <a:effectLst/>
                          <a:latin typeface="Tahoma" pitchFamily="34" charset="0"/>
                        </a:rPr>
                        <a:t>t</a:t>
                      </a:r>
                      <a:r>
                        <a:rPr kumimoji="0" lang="en-US" sz="2000" b="0" i="0" u="none" strike="noStrike" cap="none" normalizeH="0" baseline="0" dirty="0">
                          <a:ln>
                            <a:noFill/>
                          </a:ln>
                          <a:solidFill>
                            <a:schemeClr val="tx1"/>
                          </a:solidFill>
                          <a:effectLst/>
                          <a:latin typeface="Tahoma" pitchFamily="34" charset="0"/>
                        </a:rPr>
                        <a:t>|%</a:t>
                      </a:r>
                    </a:p>
                  </a:txBody>
                  <a:tcPr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15893">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480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240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120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60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30</a:t>
                      </a:r>
                      <a:endParaRPr kumimoji="0" lang="en-US" sz="2000" b="0" i="0" u="none" strike="noStrike" cap="none" normalizeH="0" baseline="0">
                        <a:ln>
                          <a:noFill/>
                        </a:ln>
                        <a:solidFill>
                          <a:schemeClr val="tx1"/>
                        </a:solidFill>
                        <a:effectLst/>
                        <a:latin typeface="Times New Roman" pitchFamily="18" charset="0"/>
                      </a:endParaRPr>
                    </a:p>
                  </a:txBody>
                  <a:tcPr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−393.87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584.27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651.35</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649.91</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648.21</a:t>
                      </a:r>
                      <a:endParaRPr kumimoji="0" lang="en-US" sz="2000" b="0" i="0" u="none" strike="noStrike" cap="none" normalizeH="0" baseline="0" dirty="0">
                        <a:ln>
                          <a:noFill/>
                        </a:ln>
                        <a:solidFill>
                          <a:schemeClr val="tx1"/>
                        </a:solidFill>
                        <a:effectLst/>
                        <a:latin typeface="Times New Roman" pitchFamily="18" charset="0"/>
                      </a:endParaRPr>
                    </a:p>
                  </a:txBody>
                  <a:tcPr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1041.4</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63.304</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−3.7762</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−2.3406</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−0.63219</a:t>
                      </a:r>
                      <a:endParaRPr kumimoji="0" lang="en-US" sz="2000" b="0" i="0" u="none" strike="noStrike" cap="none" normalizeH="0" baseline="0" dirty="0">
                        <a:ln>
                          <a:noFill/>
                        </a:ln>
                        <a:solidFill>
                          <a:schemeClr val="tx1"/>
                        </a:solidFill>
                        <a:effectLst/>
                        <a:latin typeface="Times New Roman" pitchFamily="18" charset="0"/>
                      </a:endParaRPr>
                    </a:p>
                  </a:txBody>
                  <a:tcPr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160.82</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9.7756</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0.58313</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0.36145</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0.097625</a:t>
                      </a:r>
                      <a:endParaRPr kumimoji="0" lang="en-US" sz="2000" b="0" i="0" u="none" strike="noStrike" cap="none" normalizeH="0" baseline="0" dirty="0">
                        <a:ln>
                          <a:noFill/>
                        </a:ln>
                        <a:solidFill>
                          <a:schemeClr val="tx1"/>
                        </a:solidFill>
                        <a:effectLst/>
                        <a:latin typeface="Times New Roman" pitchFamily="18" charset="0"/>
                      </a:endParaRPr>
                    </a:p>
                  </a:txBody>
                  <a:tcPr marT="45733" marB="4573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264" name="Text Box 143">
            <a:extLst>
              <a:ext uri="{FF2B5EF4-FFF2-40B4-BE49-F238E27FC236}">
                <a16:creationId xmlns:a16="http://schemas.microsoft.com/office/drawing/2014/main" id="{F02737F9-1150-4B44-9AF1-63B25C93DD3C}"/>
              </a:ext>
            </a:extLst>
          </p:cNvPr>
          <p:cNvSpPr txBox="1">
            <a:spLocks noChangeArrowheads="1"/>
          </p:cNvSpPr>
          <p:nvPr/>
        </p:nvSpPr>
        <p:spPr bwMode="auto">
          <a:xfrm>
            <a:off x="5410200" y="5257800"/>
            <a:ext cx="933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(exact)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6" name="Rectangle 2">
            <a:extLst>
              <a:ext uri="{FF2B5EF4-FFF2-40B4-BE49-F238E27FC236}">
                <a16:creationId xmlns:a16="http://schemas.microsoft.com/office/drawing/2014/main" id="{527215DB-3045-42EF-91C2-197BD4ED4F05}"/>
              </a:ext>
            </a:extLst>
          </p:cNvPr>
          <p:cNvSpPr>
            <a:spLocks noGrp="1" noChangeArrowheads="1"/>
          </p:cNvSpPr>
          <p:nvPr>
            <p:ph type="title"/>
          </p:nvPr>
        </p:nvSpPr>
        <p:spPr/>
        <p:txBody>
          <a:bodyPr>
            <a:normAutofit fontScale="90000"/>
          </a:bodyPr>
          <a:lstStyle/>
          <a:p>
            <a:r>
              <a:rPr lang="en-US" altLang="en-US" sz="4000">
                <a:cs typeface="Times New Roman" panose="02020603050405020304" pitchFamily="18" charset="0"/>
              </a:rPr>
              <a:t>Effects of step size on Heun’s Method</a:t>
            </a:r>
          </a:p>
        </p:txBody>
      </p:sp>
      <p:pic>
        <p:nvPicPr>
          <p:cNvPr id="44038" name="Picture 101">
            <a:extLst>
              <a:ext uri="{FF2B5EF4-FFF2-40B4-BE49-F238E27FC236}">
                <a16:creationId xmlns:a16="http://schemas.microsoft.com/office/drawing/2014/main" id="{9BC647DE-89DB-4B97-95E7-2810EC6EA4C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828800" y="1981200"/>
            <a:ext cx="5257800" cy="3771900"/>
          </a:xfrm>
          <a:noFill/>
        </p:spPr>
      </p:pic>
      <p:sp>
        <p:nvSpPr>
          <p:cNvPr id="44037" name="Rectangle 100">
            <a:extLst>
              <a:ext uri="{FF2B5EF4-FFF2-40B4-BE49-F238E27FC236}">
                <a16:creationId xmlns:a16="http://schemas.microsoft.com/office/drawing/2014/main" id="{0D14B895-45C8-4703-95F2-07D56474A651}"/>
              </a:ext>
            </a:extLst>
          </p:cNvPr>
          <p:cNvSpPr>
            <a:spLocks noChangeArrowheads="1"/>
          </p:cNvSpPr>
          <p:nvPr/>
        </p:nvSpPr>
        <p:spPr bwMode="auto">
          <a:xfrm>
            <a:off x="1752600" y="5715000"/>
            <a:ext cx="5321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3.</a:t>
            </a:r>
            <a:r>
              <a:rPr lang="en-US" altLang="en-US" sz="1900"/>
              <a:t>  Effect of step size in Heun’s method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56435" name="Group 83">
            <a:extLst>
              <a:ext uri="{FF2B5EF4-FFF2-40B4-BE49-F238E27FC236}">
                <a16:creationId xmlns:a16="http://schemas.microsoft.com/office/drawing/2014/main" id="{5D54B365-AC34-49B6-A7AB-C9C5D3C8AFDA}"/>
              </a:ext>
            </a:extLst>
          </p:cNvPr>
          <p:cNvGraphicFramePr>
            <a:graphicFrameLocks noGrp="1"/>
          </p:cNvGraphicFramePr>
          <p:nvPr/>
        </p:nvGraphicFramePr>
        <p:xfrm>
          <a:off x="838200" y="2362200"/>
          <a:ext cx="7467598" cy="3195638"/>
        </p:xfrm>
        <a:graphic>
          <a:graphicData uri="http://schemas.openxmlformats.org/drawingml/2006/table">
            <a:tbl>
              <a:tblPr/>
              <a:tblGrid>
                <a:gridCol w="1523999">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447799">
                  <a:extLst>
                    <a:ext uri="{9D8B030D-6E8A-4147-A177-3AD203B41FA5}">
                      <a16:colId xmlns:a16="http://schemas.microsoft.com/office/drawing/2014/main" val="20004"/>
                    </a:ext>
                  </a:extLst>
                </a:gridCol>
              </a:tblGrid>
              <a:tr h="676409">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rgbClr val="000000"/>
                          </a:solidFill>
                          <a:effectLst/>
                          <a:latin typeface="Times New Roman" pitchFamily="18" charset="0"/>
                          <a:cs typeface="Times New Roman" pitchFamily="18" charset="0"/>
                        </a:rPr>
                        <a:t>Step size,</a:t>
                      </a: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1" u="none" strike="noStrike" cap="none" normalizeH="0" baseline="0" dirty="0">
                          <a:ln>
                            <a:noFill/>
                          </a:ln>
                          <a:solidFill>
                            <a:srgbClr val="000000"/>
                          </a:solidFill>
                          <a:effectLst/>
                          <a:latin typeface="Times New Roman" pitchFamily="18" charset="0"/>
                          <a:cs typeface="Times New Roman" pitchFamily="18" charset="0"/>
                        </a:rPr>
                        <a:t>h</a:t>
                      </a:r>
                      <a:endParaRPr kumimoji="0" lang="en-US" sz="2400" b="0" i="1" u="none" strike="noStrike" cap="none" normalizeH="0" baseline="0" dirty="0">
                        <a:ln>
                          <a:noFill/>
                        </a:ln>
                        <a:solidFill>
                          <a:schemeClr val="tx1"/>
                        </a:solidFill>
                        <a:effectLst/>
                        <a:latin typeface="Times New Roman" pitchFamily="18" charset="0"/>
                      </a:endParaRP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n-US" sz="2400" b="0" i="1" u="none" strike="noStrike" cap="none" normalizeH="0" baseline="0" dirty="0">
                          <a:ln>
                            <a:noFill/>
                          </a:ln>
                          <a:solidFill>
                            <a:schemeClr val="tx1"/>
                          </a:solidFill>
                          <a:effectLst/>
                          <a:latin typeface="Symbol" pitchFamily="18" charset="2"/>
                        </a:rPr>
                        <a:t>q</a:t>
                      </a:r>
                      <a:r>
                        <a:rPr kumimoji="0" lang="en-US" sz="2400" b="0" i="0" u="none" strike="noStrike" cap="none" normalizeH="0" baseline="0" dirty="0">
                          <a:ln>
                            <a:noFill/>
                          </a:ln>
                          <a:solidFill>
                            <a:schemeClr val="tx1"/>
                          </a:solidFill>
                          <a:effectLst/>
                          <a:latin typeface="Tahoma" pitchFamily="34" charset="0"/>
                        </a:rPr>
                        <a:t>(480)</a:t>
                      </a: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98607">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Euler</a:t>
                      </a:r>
                      <a:endParaRPr kumimoji="0" lang="en-US" sz="2400" b="0" i="0" u="none" strike="noStrike" cap="none" normalizeH="0" baseline="0" dirty="0">
                        <a:ln>
                          <a:noFill/>
                        </a:ln>
                        <a:solidFill>
                          <a:schemeClr val="tx1"/>
                        </a:solidFill>
                        <a:effectLst/>
                        <a:latin typeface="Times New Roman" pitchFamily="18" charset="0"/>
                      </a:endParaRP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Heun</a:t>
                      </a:r>
                      <a:endParaRPr kumimoji="0" lang="en-US" sz="2400" b="0" i="0" u="none" strike="noStrike" cap="none" normalizeH="0" baseline="0">
                        <a:ln>
                          <a:noFill/>
                        </a:ln>
                        <a:solidFill>
                          <a:schemeClr val="tx1"/>
                        </a:solidFill>
                        <a:effectLst/>
                        <a:latin typeface="Times New Roman" pitchFamily="18" charset="0"/>
                      </a:endParaRP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Midpoint</a:t>
                      </a:r>
                      <a:endParaRPr kumimoji="0" lang="en-US" sz="2400" b="0" i="0" u="none" strike="noStrike" cap="none" normalizeH="0" baseline="0">
                        <a:ln>
                          <a:noFill/>
                        </a:ln>
                        <a:solidFill>
                          <a:schemeClr val="tx1"/>
                        </a:solidFill>
                        <a:effectLst/>
                        <a:latin typeface="Times New Roman" pitchFamily="18" charset="0"/>
                      </a:endParaRP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Ralston</a:t>
                      </a:r>
                      <a:endParaRPr kumimoji="0" lang="en-US" sz="2400" b="0" i="0" u="none" strike="noStrike" cap="none" normalizeH="0" baseline="0">
                        <a:ln>
                          <a:noFill/>
                        </a:ln>
                        <a:solidFill>
                          <a:schemeClr val="tx1"/>
                        </a:solidFill>
                        <a:effectLst/>
                        <a:latin typeface="Times New Roman" pitchFamily="18" charset="0"/>
                      </a:endParaRP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20622">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480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240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30</a:t>
                      </a:r>
                      <a:endParaRPr kumimoji="0" lang="en-US" sz="2400" b="0" i="0" u="none" strike="noStrike" cap="none" normalizeH="0" baseline="0">
                        <a:ln>
                          <a:noFill/>
                        </a:ln>
                        <a:solidFill>
                          <a:schemeClr val="tx1"/>
                        </a:solidFill>
                        <a:effectLst/>
                        <a:latin typeface="Times New Roman" pitchFamily="18" charset="0"/>
                      </a:endParaRP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−987.84</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110.32</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546.77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614.97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632.77</a:t>
                      </a:r>
                      <a:endParaRPr kumimoji="0" lang="en-US" sz="2400" b="0" i="0" u="none" strike="noStrike" cap="none" normalizeH="0" baseline="0" dirty="0">
                        <a:ln>
                          <a:noFill/>
                        </a:ln>
                        <a:solidFill>
                          <a:schemeClr val="tx1"/>
                        </a:solidFill>
                        <a:effectLst/>
                        <a:latin typeface="Times New Roman" pitchFamily="18" charset="0"/>
                      </a:endParaRP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−393.87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584.27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651.35</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649.91</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648.21</a:t>
                      </a:r>
                      <a:endParaRPr kumimoji="0" lang="en-US" sz="2400" b="0" i="0" u="none" strike="noStrike" cap="none" normalizeH="0" baseline="0" dirty="0">
                        <a:ln>
                          <a:noFill/>
                        </a:ln>
                        <a:solidFill>
                          <a:schemeClr val="tx1"/>
                        </a:solidFill>
                        <a:effectLst/>
                        <a:latin typeface="Times New Roman" pitchFamily="18" charset="0"/>
                      </a:endParaRP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1208.4</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976.87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690.20</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654.85</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649.02</a:t>
                      </a:r>
                      <a:endParaRPr kumimoji="0" lang="en-US" sz="2400" b="0" i="0" u="none" strike="noStrike" cap="none" normalizeH="0" baseline="0">
                        <a:ln>
                          <a:noFill/>
                        </a:ln>
                        <a:solidFill>
                          <a:schemeClr val="tx1"/>
                        </a:solidFill>
                        <a:effectLst/>
                        <a:latin typeface="Times New Roman" pitchFamily="18" charset="0"/>
                      </a:endParaRP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449.78</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690.01</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667.71</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652.25</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648.61</a:t>
                      </a:r>
                      <a:endParaRPr kumimoji="0" lang="en-US" sz="2400" b="0" i="0" u="none" strike="noStrike" cap="none" normalizeH="0" baseline="0" dirty="0">
                        <a:ln>
                          <a:noFill/>
                        </a:ln>
                        <a:solidFill>
                          <a:schemeClr val="tx1"/>
                        </a:solidFill>
                        <a:effectLst/>
                        <a:latin typeface="Times New Roman" pitchFamily="18" charset="0"/>
                      </a:endParaRPr>
                    </a:p>
                  </a:txBody>
                  <a:tcPr marT="45729" marB="45729"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291" name="Rectangle 2">
            <a:extLst>
              <a:ext uri="{FF2B5EF4-FFF2-40B4-BE49-F238E27FC236}">
                <a16:creationId xmlns:a16="http://schemas.microsoft.com/office/drawing/2014/main" id="{DF5E4F8D-BE70-4E6A-ABC7-CF0ABA5E3977}"/>
              </a:ext>
            </a:extLst>
          </p:cNvPr>
          <p:cNvSpPr>
            <a:spLocks noGrp="1" noChangeArrowheads="1"/>
          </p:cNvSpPr>
          <p:nvPr>
            <p:ph type="title"/>
          </p:nvPr>
        </p:nvSpPr>
        <p:spPr/>
        <p:txBody>
          <a:bodyPr>
            <a:normAutofit fontScale="90000"/>
          </a:bodyPr>
          <a:lstStyle/>
          <a:p>
            <a:r>
              <a:rPr lang="en-US" altLang="en-US" sz="4000"/>
              <a:t>Comparison of Euler and Runge-Kutta 2</a:t>
            </a:r>
            <a:r>
              <a:rPr lang="en-US" altLang="en-US" sz="4000" baseline="30000"/>
              <a:t>nd</a:t>
            </a:r>
            <a:r>
              <a:rPr lang="en-US" altLang="en-US" sz="4000"/>
              <a:t> Order Methods</a:t>
            </a:r>
          </a:p>
        </p:txBody>
      </p:sp>
      <p:graphicFrame>
        <p:nvGraphicFramePr>
          <p:cNvPr id="11266" name="Object 84">
            <a:extLst>
              <a:ext uri="{FF2B5EF4-FFF2-40B4-BE49-F238E27FC236}">
                <a16:creationId xmlns:a16="http://schemas.microsoft.com/office/drawing/2014/main" id="{88ADB3C7-BF5C-4CDD-9F2F-5E27DE445A10}"/>
              </a:ext>
            </a:extLst>
          </p:cNvPr>
          <p:cNvGraphicFramePr>
            <a:graphicFrameLocks noGrp="1" noChangeAspect="1"/>
          </p:cNvGraphicFramePr>
          <p:nvPr>
            <p:ph idx="1"/>
          </p:nvPr>
        </p:nvGraphicFramePr>
        <p:xfrm>
          <a:off x="2971800" y="5867400"/>
          <a:ext cx="2362200" cy="411163"/>
        </p:xfrm>
        <a:graphic>
          <a:graphicData uri="http://schemas.openxmlformats.org/presentationml/2006/ole">
            <mc:AlternateContent xmlns:mc="http://schemas.openxmlformats.org/markup-compatibility/2006">
              <mc:Choice xmlns:v="urn:schemas-microsoft-com:vml" Requires="v">
                <p:oleObj spid="_x0000_s11299" name="Equation" r:id="rId4" imgW="1168200" imgH="203040" progId="Equation.3">
                  <p:embed/>
                </p:oleObj>
              </mc:Choice>
              <mc:Fallback>
                <p:oleObj name="Equation" r:id="rId4" imgW="1168200" imgH="203040" progId="Equation.3">
                  <p:embed/>
                  <p:pic>
                    <p:nvPicPr>
                      <p:cNvPr id="0" name="Object 8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867400"/>
                        <a:ext cx="2362200"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92" name="Rectangle 4">
            <a:extLst>
              <a:ext uri="{FF2B5EF4-FFF2-40B4-BE49-F238E27FC236}">
                <a16:creationId xmlns:a16="http://schemas.microsoft.com/office/drawing/2014/main" id="{0C284F33-8615-4181-8C2E-811CCCD22A04}"/>
              </a:ext>
            </a:extLst>
          </p:cNvPr>
          <p:cNvSpPr>
            <a:spLocks noChangeArrowheads="1"/>
          </p:cNvSpPr>
          <p:nvPr/>
        </p:nvSpPr>
        <p:spPr bwMode="auto">
          <a:xfrm>
            <a:off x="1066800" y="1905000"/>
            <a:ext cx="67468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b="1"/>
              <a:t>Table 2</a:t>
            </a:r>
            <a:r>
              <a:rPr lang="en-US" altLang="en-US" sz="1900"/>
              <a:t>.  Comparison of Euler and the Runge-Kutta methods</a:t>
            </a:r>
          </a:p>
        </p:txBody>
      </p:sp>
      <p:sp>
        <p:nvSpPr>
          <p:cNvPr id="11293" name="Rectangle 86">
            <a:extLst>
              <a:ext uri="{FF2B5EF4-FFF2-40B4-BE49-F238E27FC236}">
                <a16:creationId xmlns:a16="http://schemas.microsoft.com/office/drawing/2014/main" id="{23B4583B-30FB-4290-AD70-4906A1B7D794}"/>
              </a:ext>
            </a:extLst>
          </p:cNvPr>
          <p:cNvSpPr>
            <a:spLocks noChangeArrowheads="1"/>
          </p:cNvSpPr>
          <p:nvPr/>
        </p:nvSpPr>
        <p:spPr bwMode="auto">
          <a:xfrm>
            <a:off x="5410200" y="5867400"/>
            <a:ext cx="933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(exact)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4" name="Rectangle 2">
            <a:extLst>
              <a:ext uri="{FF2B5EF4-FFF2-40B4-BE49-F238E27FC236}">
                <a16:creationId xmlns:a16="http://schemas.microsoft.com/office/drawing/2014/main" id="{DF8316BE-A404-40ED-AF73-659C2BFAC3D8}"/>
              </a:ext>
            </a:extLst>
          </p:cNvPr>
          <p:cNvSpPr>
            <a:spLocks noGrp="1" noChangeArrowheads="1"/>
          </p:cNvSpPr>
          <p:nvPr>
            <p:ph type="title"/>
          </p:nvPr>
        </p:nvSpPr>
        <p:spPr/>
        <p:txBody>
          <a:bodyPr>
            <a:normAutofit fontScale="90000"/>
          </a:bodyPr>
          <a:lstStyle/>
          <a:p>
            <a:r>
              <a:rPr lang="en-US" altLang="en-US" sz="4000"/>
              <a:t>Comparison of Euler and Runge-Kutta 2</a:t>
            </a:r>
            <a:r>
              <a:rPr lang="en-US" altLang="en-US" sz="4000" baseline="30000"/>
              <a:t>nd</a:t>
            </a:r>
            <a:r>
              <a:rPr lang="en-US" altLang="en-US" sz="4000"/>
              <a:t> Order Methods</a:t>
            </a:r>
          </a:p>
        </p:txBody>
      </p:sp>
      <p:graphicFrame>
        <p:nvGraphicFramePr>
          <p:cNvPr id="12290" name="Object 28">
            <a:extLst>
              <a:ext uri="{FF2B5EF4-FFF2-40B4-BE49-F238E27FC236}">
                <a16:creationId xmlns:a16="http://schemas.microsoft.com/office/drawing/2014/main" id="{3C9AA932-9E36-480C-B8D0-EEA3DC6B8488}"/>
              </a:ext>
            </a:extLst>
          </p:cNvPr>
          <p:cNvGraphicFramePr>
            <a:graphicFrameLocks noGrp="1" noChangeAspect="1"/>
          </p:cNvGraphicFramePr>
          <p:nvPr>
            <p:ph idx="1"/>
          </p:nvPr>
        </p:nvGraphicFramePr>
        <p:xfrm>
          <a:off x="3505200" y="6107113"/>
          <a:ext cx="1981200" cy="344487"/>
        </p:xfrm>
        <a:graphic>
          <a:graphicData uri="http://schemas.openxmlformats.org/presentationml/2006/ole">
            <mc:AlternateContent xmlns:mc="http://schemas.openxmlformats.org/markup-compatibility/2006">
              <mc:Choice xmlns:v="urn:schemas-microsoft-com:vml" Requires="v">
                <p:oleObj spid="_x0000_s12329" name="Equation" r:id="rId4" imgW="1168200" imgH="203040" progId="Equation.3">
                  <p:embed/>
                </p:oleObj>
              </mc:Choice>
              <mc:Fallback>
                <p:oleObj name="Equation" r:id="rId4" imgW="1168200" imgH="203040" progId="Equation.3">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6107113"/>
                        <a:ext cx="1981200" cy="34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5" name="Rectangle 3">
            <a:extLst>
              <a:ext uri="{FF2B5EF4-FFF2-40B4-BE49-F238E27FC236}">
                <a16:creationId xmlns:a16="http://schemas.microsoft.com/office/drawing/2014/main" id="{A702E07D-3AB2-4907-961E-1FCBD229A1CD}"/>
              </a:ext>
            </a:extLst>
          </p:cNvPr>
          <p:cNvSpPr>
            <a:spLocks noChangeArrowheads="1"/>
          </p:cNvSpPr>
          <p:nvPr/>
        </p:nvSpPr>
        <p:spPr bwMode="auto">
          <a:xfrm>
            <a:off x="1066800" y="2362200"/>
            <a:ext cx="67468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b="1"/>
              <a:t>Table 2</a:t>
            </a:r>
            <a:r>
              <a:rPr lang="en-US" altLang="en-US" sz="1900"/>
              <a:t>.  Comparison of Euler and the Runge-Kutta methods</a:t>
            </a:r>
          </a:p>
        </p:txBody>
      </p:sp>
      <p:graphicFrame>
        <p:nvGraphicFramePr>
          <p:cNvPr id="361520" name="Group 48">
            <a:extLst>
              <a:ext uri="{FF2B5EF4-FFF2-40B4-BE49-F238E27FC236}">
                <a16:creationId xmlns:a16="http://schemas.microsoft.com/office/drawing/2014/main" id="{57C9BB63-D760-48F6-8E6C-A4FAB11E53DD}"/>
              </a:ext>
            </a:extLst>
          </p:cNvPr>
          <p:cNvGraphicFramePr>
            <a:graphicFrameLocks noGrp="1"/>
          </p:cNvGraphicFramePr>
          <p:nvPr/>
        </p:nvGraphicFramePr>
        <p:xfrm>
          <a:off x="2057400" y="2971800"/>
          <a:ext cx="5141913" cy="2591096"/>
        </p:xfrm>
        <a:graphic>
          <a:graphicData uri="http://schemas.openxmlformats.org/drawingml/2006/table">
            <a:tbl>
              <a:tblPr/>
              <a:tblGrid>
                <a:gridCol w="1138238">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1152525">
                  <a:extLst>
                    <a:ext uri="{9D8B030D-6E8A-4147-A177-3AD203B41FA5}">
                      <a16:colId xmlns:a16="http://schemas.microsoft.com/office/drawing/2014/main" val="20002"/>
                    </a:ext>
                  </a:extLst>
                </a:gridCol>
                <a:gridCol w="1035050">
                  <a:extLst>
                    <a:ext uri="{9D8B030D-6E8A-4147-A177-3AD203B41FA5}">
                      <a16:colId xmlns:a16="http://schemas.microsoft.com/office/drawing/2014/main" val="20003"/>
                    </a:ext>
                  </a:extLst>
                </a:gridCol>
                <a:gridCol w="927100">
                  <a:extLst>
                    <a:ext uri="{9D8B030D-6E8A-4147-A177-3AD203B41FA5}">
                      <a16:colId xmlns:a16="http://schemas.microsoft.com/office/drawing/2014/main" val="20004"/>
                    </a:ext>
                  </a:extLst>
                </a:gridCol>
              </a:tblGrid>
              <a:tr h="518084">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a:ln>
                            <a:noFill/>
                          </a:ln>
                          <a:solidFill>
                            <a:srgbClr val="000000"/>
                          </a:solidFill>
                          <a:effectLst/>
                          <a:latin typeface="Times New Roman" pitchFamily="18" charset="0"/>
                          <a:cs typeface="Times New Roman" pitchFamily="18" charset="0"/>
                        </a:rPr>
                        <a:t>Step size,</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a:ln>
                            <a:noFill/>
                          </a:ln>
                          <a:solidFill>
                            <a:srgbClr val="000000"/>
                          </a:solidFill>
                          <a:effectLst/>
                          <a:latin typeface="Times New Roman" pitchFamily="18" charset="0"/>
                          <a:cs typeface="Times New Roman" pitchFamily="18" charset="0"/>
                        </a:rPr>
                        <a:t>h</a:t>
                      </a:r>
                      <a:endParaRPr kumimoji="0" lang="en-US" sz="1800" b="0" i="0" u="none" strike="noStrike" cap="none" normalizeH="0" baseline="0" dirty="0">
                        <a:ln>
                          <a:noFill/>
                        </a:ln>
                        <a:solidFill>
                          <a:schemeClr val="tx1"/>
                        </a:solidFill>
                        <a:effectLst/>
                        <a:latin typeface="Times New Roman" pitchFamily="18" charset="0"/>
                      </a:endParaRP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a:ln>
                          <a:noFill/>
                        </a:ln>
                        <a:solidFill>
                          <a:schemeClr val="tx1"/>
                        </a:solidFill>
                        <a:effectLst/>
                        <a:latin typeface="Tahoma" pitchFamily="34" charset="0"/>
                      </a:endParaRP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0468">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Euler</a:t>
                      </a:r>
                      <a:endParaRPr kumimoji="0" lang="en-US" sz="1800" b="0" i="0" u="none" strike="noStrike" cap="none" normalizeH="0" baseline="0">
                        <a:ln>
                          <a:noFill/>
                        </a:ln>
                        <a:solidFill>
                          <a:schemeClr val="tx1"/>
                        </a:solidFill>
                        <a:effectLst/>
                        <a:latin typeface="Times New Roman" pitchFamily="18" charset="0"/>
                      </a:endParaRP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Heun</a:t>
                      </a:r>
                      <a:endParaRPr kumimoji="0" lang="en-US" sz="1800" b="0" i="0" u="none" strike="noStrike" cap="none" normalizeH="0" baseline="0">
                        <a:ln>
                          <a:noFill/>
                        </a:ln>
                        <a:solidFill>
                          <a:schemeClr val="tx1"/>
                        </a:solidFill>
                        <a:effectLst/>
                        <a:latin typeface="Times New Roman" pitchFamily="18" charset="0"/>
                      </a:endParaRP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Midpoint</a:t>
                      </a:r>
                      <a:endParaRPr kumimoji="0" lang="en-US" sz="1800" b="0" i="0" u="none" strike="noStrike" cap="none" normalizeH="0" baseline="0">
                        <a:ln>
                          <a:noFill/>
                        </a:ln>
                        <a:solidFill>
                          <a:schemeClr val="tx1"/>
                        </a:solidFill>
                        <a:effectLst/>
                        <a:latin typeface="Times New Roman" pitchFamily="18" charset="0"/>
                      </a:endParaRP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Ralston</a:t>
                      </a:r>
                      <a:endParaRPr kumimoji="0" lang="en-US" sz="1800" b="0" i="0" u="none" strike="noStrike" cap="none" normalizeH="0" baseline="0">
                        <a:ln>
                          <a:noFill/>
                        </a:ln>
                        <a:solidFill>
                          <a:schemeClr val="tx1"/>
                        </a:solidFill>
                        <a:effectLst/>
                        <a:latin typeface="Times New Roman" pitchFamily="18" charset="0"/>
                      </a:endParaRP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82249">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480</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240</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120</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60</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30</a:t>
                      </a: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252.54</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82.964</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15.566</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5.0352</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2.2864</a:t>
                      </a: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160.82</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9.7756</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0.58313</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0.36145</a:t>
                      </a:r>
                    </a:p>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rPr>
                        <a:t>0.097625</a:t>
                      </a: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86.612</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50.851</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6.5823</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1.1239</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0.22353</a:t>
                      </a:r>
                      <a:endParaRPr kumimoji="0" lang="en-US" sz="1800" b="0" i="0" u="none" strike="noStrike" cap="none" normalizeH="0" baseline="0">
                        <a:ln>
                          <a:noFill/>
                        </a:ln>
                        <a:solidFill>
                          <a:schemeClr val="tx1"/>
                        </a:solidFill>
                        <a:effectLst/>
                        <a:latin typeface="Times New Roman" pitchFamily="18" charset="0"/>
                      </a:endParaRP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30.544</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6.5537</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3.1092</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0.72299</a:t>
                      </a:r>
                    </a:p>
                    <a:p>
                      <a:pPr marL="0" marR="0" lvl="0" indent="0" algn="ctr" defTabSz="914400" rtl="0" eaLnBrk="0" fontAlgn="base" latinLnBrk="0" hangingPunct="0">
                        <a:lnSpc>
                          <a:spcPct val="100000"/>
                        </a:lnSpc>
                        <a:spcBef>
                          <a:spcPct val="0"/>
                        </a:spcBef>
                        <a:spcAft>
                          <a:spcPct val="0"/>
                        </a:spcAft>
                        <a:buClrTx/>
                        <a:buSzTx/>
                        <a:buFontTx/>
                        <a:buNone/>
                        <a:tabLst>
                          <a:tab pos="457200" algn="l"/>
                          <a:tab pos="685800" algn="l"/>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0.15940</a:t>
                      </a:r>
                      <a:endParaRPr kumimoji="0" lang="en-US" sz="1800" b="0" i="0" u="none" strike="noStrike" cap="none" normalizeH="0" baseline="0" dirty="0">
                        <a:ln>
                          <a:noFill/>
                        </a:ln>
                        <a:solidFill>
                          <a:schemeClr val="tx1"/>
                        </a:solidFill>
                        <a:effectLst/>
                        <a:latin typeface="Times New Roman" pitchFamily="18" charset="0"/>
                      </a:endParaRPr>
                    </a:p>
                  </a:txBody>
                  <a:tcPr marT="45713" marB="45713"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318" name="Rectangle 29">
            <a:extLst>
              <a:ext uri="{FF2B5EF4-FFF2-40B4-BE49-F238E27FC236}">
                <a16:creationId xmlns:a16="http://schemas.microsoft.com/office/drawing/2014/main" id="{F29183EA-AB42-4779-B553-27AA08F14539}"/>
              </a:ext>
            </a:extLst>
          </p:cNvPr>
          <p:cNvSpPr>
            <a:spLocks noChangeArrowheads="1"/>
          </p:cNvSpPr>
          <p:nvPr/>
        </p:nvSpPr>
        <p:spPr bwMode="auto">
          <a:xfrm>
            <a:off x="5562600" y="6096000"/>
            <a:ext cx="9334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(exact)</a:t>
            </a:r>
          </a:p>
        </p:txBody>
      </p:sp>
      <p:graphicFrame>
        <p:nvGraphicFramePr>
          <p:cNvPr id="12291" name="Object 30">
            <a:extLst>
              <a:ext uri="{FF2B5EF4-FFF2-40B4-BE49-F238E27FC236}">
                <a16:creationId xmlns:a16="http://schemas.microsoft.com/office/drawing/2014/main" id="{66E0B850-25E4-4316-891D-C8EB427744E8}"/>
              </a:ext>
            </a:extLst>
          </p:cNvPr>
          <p:cNvGraphicFramePr>
            <a:graphicFrameLocks noChangeAspect="1"/>
          </p:cNvGraphicFramePr>
          <p:nvPr/>
        </p:nvGraphicFramePr>
        <p:xfrm>
          <a:off x="4648200" y="3048000"/>
          <a:ext cx="533400" cy="400050"/>
        </p:xfrm>
        <a:graphic>
          <a:graphicData uri="http://schemas.openxmlformats.org/presentationml/2006/ole">
            <mc:AlternateContent xmlns:mc="http://schemas.openxmlformats.org/markup-compatibility/2006">
              <mc:Choice xmlns:v="urn:schemas-microsoft-com:vml" Requires="v">
                <p:oleObj spid="_x0000_s12330" name="Equation" r:id="rId6" imgW="342751" imgH="253890" progId="Equation.3">
                  <p:embed/>
                </p:oleObj>
              </mc:Choice>
              <mc:Fallback>
                <p:oleObj name="Equation" r:id="rId6" imgW="342751" imgH="253890" progId="Equation.3">
                  <p:embed/>
                  <p:pic>
                    <p:nvPicPr>
                      <p:cNvPr id="0" name="Object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3048000"/>
                        <a:ext cx="53340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7" name="Rectangle 2">
            <a:extLst>
              <a:ext uri="{FF2B5EF4-FFF2-40B4-BE49-F238E27FC236}">
                <a16:creationId xmlns:a16="http://schemas.microsoft.com/office/drawing/2014/main" id="{2C2396AA-A49A-4B8C-B667-CA03F2DFCFB3}"/>
              </a:ext>
            </a:extLst>
          </p:cNvPr>
          <p:cNvSpPr>
            <a:spLocks noGrp="1" noChangeArrowheads="1"/>
          </p:cNvSpPr>
          <p:nvPr>
            <p:ph type="title"/>
          </p:nvPr>
        </p:nvSpPr>
        <p:spPr/>
        <p:txBody>
          <a:bodyPr>
            <a:normAutofit fontScale="90000"/>
          </a:bodyPr>
          <a:lstStyle/>
          <a:p>
            <a:r>
              <a:rPr lang="en-US" altLang="en-US" sz="4000">
                <a:cs typeface="Times New Roman" panose="02020603050405020304" pitchFamily="18" charset="0"/>
              </a:rPr>
              <a:t>Comparison of Euler and Runge-Kutta 2</a:t>
            </a:r>
            <a:r>
              <a:rPr lang="en-US" altLang="en-US" sz="4000" baseline="30000">
                <a:cs typeface="Times New Roman" panose="02020603050405020304" pitchFamily="18" charset="0"/>
              </a:rPr>
              <a:t>nd</a:t>
            </a:r>
            <a:r>
              <a:rPr lang="en-US" altLang="en-US" sz="4000">
                <a:cs typeface="Times New Roman" panose="02020603050405020304" pitchFamily="18" charset="0"/>
              </a:rPr>
              <a:t> Order Methods</a:t>
            </a:r>
          </a:p>
        </p:txBody>
      </p:sp>
      <p:graphicFrame>
        <p:nvGraphicFramePr>
          <p:cNvPr id="13314" name="Object 23">
            <a:extLst>
              <a:ext uri="{FF2B5EF4-FFF2-40B4-BE49-F238E27FC236}">
                <a16:creationId xmlns:a16="http://schemas.microsoft.com/office/drawing/2014/main" id="{F1890D6A-0E7C-4A42-ADF6-CACCE6DDAE06}"/>
              </a:ext>
            </a:extLst>
          </p:cNvPr>
          <p:cNvGraphicFramePr>
            <a:graphicFrameLocks noGrp="1" noChangeAspect="1"/>
          </p:cNvGraphicFramePr>
          <p:nvPr>
            <p:ph idx="1"/>
          </p:nvPr>
        </p:nvGraphicFramePr>
        <p:xfrm>
          <a:off x="1905000" y="1828800"/>
          <a:ext cx="5256213" cy="4119563"/>
        </p:xfrm>
        <a:graphic>
          <a:graphicData uri="http://schemas.openxmlformats.org/presentationml/2006/ole">
            <mc:AlternateContent xmlns:mc="http://schemas.openxmlformats.org/markup-compatibility/2006">
              <mc:Choice xmlns:v="urn:schemas-microsoft-com:vml" Requires="v">
                <p:oleObj spid="_x0000_s13324" name="Chart" r:id="rId4" imgW="4095651" imgH="3209795" progId="Excel.Chart.8">
                  <p:embed/>
                </p:oleObj>
              </mc:Choice>
              <mc:Fallback>
                <p:oleObj name="Chart" r:id="rId4" imgW="4095651" imgH="3209795" progId="Excel.Chart.8">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828800"/>
                        <a:ext cx="5256213" cy="411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8" name="Rectangle 19">
            <a:extLst>
              <a:ext uri="{FF2B5EF4-FFF2-40B4-BE49-F238E27FC236}">
                <a16:creationId xmlns:a16="http://schemas.microsoft.com/office/drawing/2014/main" id="{79A1D858-6929-44AC-A5AA-8F7960743587}"/>
              </a:ext>
            </a:extLst>
          </p:cNvPr>
          <p:cNvSpPr>
            <a:spLocks noChangeArrowheads="1"/>
          </p:cNvSpPr>
          <p:nvPr/>
        </p:nvSpPr>
        <p:spPr bwMode="auto">
          <a:xfrm>
            <a:off x="381000" y="5875338"/>
            <a:ext cx="84582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a:t>Figure 4.  </a:t>
            </a:r>
            <a:r>
              <a:rPr lang="en-US" altLang="en-US" sz="1900"/>
              <a:t>Comparison of Euler and Runge Kutta 2</a:t>
            </a:r>
            <a:r>
              <a:rPr lang="en-US" altLang="en-US" sz="1900" baseline="30000"/>
              <a:t>nd</a:t>
            </a:r>
            <a:r>
              <a:rPr lang="en-US" altLang="en-US" sz="1900"/>
              <a:t> order methods with exact results.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2" name="Rectangle 2">
            <a:extLst>
              <a:ext uri="{FF2B5EF4-FFF2-40B4-BE49-F238E27FC236}">
                <a16:creationId xmlns:a16="http://schemas.microsoft.com/office/drawing/2014/main" id="{53445BE3-C95D-48AE-ACF3-5D6847440C7D}"/>
              </a:ext>
            </a:extLst>
          </p:cNvPr>
          <p:cNvSpPr>
            <a:spLocks noGrp="1" noChangeArrowheads="1"/>
          </p:cNvSpPr>
          <p:nvPr>
            <p:ph type="title"/>
          </p:nvPr>
        </p:nvSpPr>
        <p:spPr>
          <a:xfrm>
            <a:off x="675481" y="152400"/>
            <a:ext cx="7793037" cy="1143000"/>
          </a:xfrm>
        </p:spPr>
        <p:txBody>
          <a:bodyPr/>
          <a:lstStyle/>
          <a:p>
            <a:r>
              <a:rPr lang="en-US" altLang="en-US" dirty="0"/>
              <a:t>Runge-</a:t>
            </a:r>
            <a:r>
              <a:rPr lang="en-US" altLang="en-US" dirty="0" err="1"/>
              <a:t>Kutta</a:t>
            </a:r>
            <a:r>
              <a:rPr lang="en-US" altLang="en-US" dirty="0"/>
              <a:t> 2</a:t>
            </a:r>
            <a:r>
              <a:rPr lang="en-US" altLang="en-US" baseline="30000" dirty="0"/>
              <a:t>nd</a:t>
            </a:r>
            <a:r>
              <a:rPr lang="en-US" altLang="en-US" dirty="0"/>
              <a:t> Order Method</a:t>
            </a:r>
          </a:p>
        </p:txBody>
      </p:sp>
      <p:graphicFrame>
        <p:nvGraphicFramePr>
          <p:cNvPr id="1029" name="Object 14">
            <a:extLst>
              <a:ext uri="{FF2B5EF4-FFF2-40B4-BE49-F238E27FC236}">
                <a16:creationId xmlns:a16="http://schemas.microsoft.com/office/drawing/2014/main" id="{B4C8705F-A0EF-4186-B23F-E9C4C10DF8F5}"/>
              </a:ext>
            </a:extLst>
          </p:cNvPr>
          <p:cNvGraphicFramePr>
            <a:graphicFrameLocks noGrp="1" noChangeAspect="1"/>
          </p:cNvGraphicFramePr>
          <p:nvPr>
            <p:ph idx="1"/>
          </p:nvPr>
        </p:nvGraphicFramePr>
        <p:xfrm>
          <a:off x="2287588" y="2024063"/>
          <a:ext cx="2586037" cy="715962"/>
        </p:xfrm>
        <a:graphic>
          <a:graphicData uri="http://schemas.openxmlformats.org/presentationml/2006/ole">
            <mc:AlternateContent xmlns:mc="http://schemas.openxmlformats.org/markup-compatibility/2006">
              <mc:Choice xmlns:v="urn:schemas-microsoft-com:vml" Requires="v">
                <p:oleObj spid="_x0000_s1056" name="Equation" r:id="rId4" imgW="1422360" imgH="393480" progId="Equation.3">
                  <p:embed/>
                </p:oleObj>
              </mc:Choice>
              <mc:Fallback>
                <p:oleObj name="Equation" r:id="rId4" imgW="1422360" imgH="393480" progId="Equation.3">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7588" y="2024063"/>
                        <a:ext cx="2586037" cy="71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3" name="Rectangle 4">
            <a:extLst>
              <a:ext uri="{FF2B5EF4-FFF2-40B4-BE49-F238E27FC236}">
                <a16:creationId xmlns:a16="http://schemas.microsoft.com/office/drawing/2014/main" id="{306E9380-ABA2-4213-ABF1-8EC05597927B}"/>
              </a:ext>
            </a:extLst>
          </p:cNvPr>
          <p:cNvSpPr>
            <a:spLocks noChangeArrowheads="1"/>
          </p:cNvSpPr>
          <p:nvPr/>
        </p:nvSpPr>
        <p:spPr bwMode="auto">
          <a:xfrm>
            <a:off x="1371600" y="3124200"/>
            <a:ext cx="48053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Runge Kutta 2nd order method is given by </a:t>
            </a:r>
          </a:p>
        </p:txBody>
      </p:sp>
      <p:graphicFrame>
        <p:nvGraphicFramePr>
          <p:cNvPr id="1026" name="Object 5">
            <a:extLst>
              <a:ext uri="{FF2B5EF4-FFF2-40B4-BE49-F238E27FC236}">
                <a16:creationId xmlns:a16="http://schemas.microsoft.com/office/drawing/2014/main" id="{2521848D-797B-40AD-9ECE-4210FC4C3342}"/>
              </a:ext>
            </a:extLst>
          </p:cNvPr>
          <p:cNvGraphicFramePr>
            <a:graphicFrameLocks noChangeAspect="1"/>
          </p:cNvGraphicFramePr>
          <p:nvPr>
            <p:extLst>
              <p:ext uri="{D42A27DB-BD31-4B8C-83A1-F6EECF244321}">
                <p14:modId xmlns:p14="http://schemas.microsoft.com/office/powerpoint/2010/main" val="4015871032"/>
              </p:ext>
            </p:extLst>
          </p:nvPr>
        </p:nvGraphicFramePr>
        <p:xfrm>
          <a:off x="1371599" y="3657600"/>
          <a:ext cx="3774561" cy="563563"/>
        </p:xfrm>
        <a:graphic>
          <a:graphicData uri="http://schemas.openxmlformats.org/presentationml/2006/ole">
            <mc:AlternateContent xmlns:mc="http://schemas.openxmlformats.org/markup-compatibility/2006">
              <mc:Choice xmlns:v="urn:schemas-microsoft-com:vml" Requires="v">
                <p:oleObj spid="_x0000_s1057" name="Equation" r:id="rId6" imgW="1536700" imgH="228600" progId="Equation.3">
                  <p:embed/>
                </p:oleObj>
              </mc:Choice>
              <mc:Fallback>
                <p:oleObj name="Equation" r:id="rId6" imgW="1536700" imgH="2286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599" y="3657600"/>
                        <a:ext cx="3774561" cy="563563"/>
                      </a:xfrm>
                      <a:prstGeom prst="rect">
                        <a:avLst/>
                      </a:prstGeom>
                      <a:noFill/>
                      <a:extLst/>
                    </p:spPr>
                  </p:pic>
                </p:oleObj>
              </mc:Fallback>
            </mc:AlternateContent>
          </a:graphicData>
        </a:graphic>
      </p:graphicFrame>
      <p:sp>
        <p:nvSpPr>
          <p:cNvPr id="1034" name="Rectangle 7">
            <a:extLst>
              <a:ext uri="{FF2B5EF4-FFF2-40B4-BE49-F238E27FC236}">
                <a16:creationId xmlns:a16="http://schemas.microsoft.com/office/drawing/2014/main" id="{E5782B61-E2B1-4B7A-91BA-9A436262B6DF}"/>
              </a:ext>
            </a:extLst>
          </p:cNvPr>
          <p:cNvSpPr>
            <a:spLocks noChangeArrowheads="1"/>
          </p:cNvSpPr>
          <p:nvPr/>
        </p:nvSpPr>
        <p:spPr bwMode="auto">
          <a:xfrm>
            <a:off x="1371600" y="4267200"/>
            <a:ext cx="8397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a:t>where</a:t>
            </a:r>
          </a:p>
        </p:txBody>
      </p:sp>
      <p:graphicFrame>
        <p:nvGraphicFramePr>
          <p:cNvPr id="1027" name="Object 9">
            <a:extLst>
              <a:ext uri="{FF2B5EF4-FFF2-40B4-BE49-F238E27FC236}">
                <a16:creationId xmlns:a16="http://schemas.microsoft.com/office/drawing/2014/main" id="{40DE5031-6E77-418B-93B8-4F1AD047DEE0}"/>
              </a:ext>
            </a:extLst>
          </p:cNvPr>
          <p:cNvGraphicFramePr>
            <a:graphicFrameLocks noChangeAspect="1"/>
          </p:cNvGraphicFramePr>
          <p:nvPr>
            <p:extLst>
              <p:ext uri="{D42A27DB-BD31-4B8C-83A1-F6EECF244321}">
                <p14:modId xmlns:p14="http://schemas.microsoft.com/office/powerpoint/2010/main" val="158487177"/>
              </p:ext>
            </p:extLst>
          </p:nvPr>
        </p:nvGraphicFramePr>
        <p:xfrm>
          <a:off x="1371600" y="4800600"/>
          <a:ext cx="2057400" cy="569120"/>
        </p:xfrm>
        <a:graphic>
          <a:graphicData uri="http://schemas.openxmlformats.org/presentationml/2006/ole">
            <mc:AlternateContent xmlns:mc="http://schemas.openxmlformats.org/markup-compatibility/2006">
              <mc:Choice xmlns:v="urn:schemas-microsoft-com:vml" Requires="v">
                <p:oleObj spid="_x0000_s1058" name="Equation" r:id="rId8" imgW="825500" imgH="228600" progId="Equation.3">
                  <p:embed/>
                </p:oleObj>
              </mc:Choice>
              <mc:Fallback>
                <p:oleObj name="Equation" r:id="rId8" imgW="825500" imgH="22860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4800600"/>
                        <a:ext cx="2057400" cy="569120"/>
                      </a:xfrm>
                      <a:prstGeom prst="rect">
                        <a:avLst/>
                      </a:prstGeom>
                      <a:noFill/>
                      <a:extLst/>
                    </p:spPr>
                  </p:pic>
                </p:oleObj>
              </mc:Fallback>
            </mc:AlternateContent>
          </a:graphicData>
        </a:graphic>
      </p:graphicFrame>
      <p:graphicFrame>
        <p:nvGraphicFramePr>
          <p:cNvPr id="1028" name="Object 8">
            <a:extLst>
              <a:ext uri="{FF2B5EF4-FFF2-40B4-BE49-F238E27FC236}">
                <a16:creationId xmlns:a16="http://schemas.microsoft.com/office/drawing/2014/main" id="{CD477E05-0562-49B2-9EAA-0539CC241330}"/>
              </a:ext>
            </a:extLst>
          </p:cNvPr>
          <p:cNvGraphicFramePr>
            <a:graphicFrameLocks noChangeAspect="1"/>
          </p:cNvGraphicFramePr>
          <p:nvPr>
            <p:extLst>
              <p:ext uri="{D42A27DB-BD31-4B8C-83A1-F6EECF244321}">
                <p14:modId xmlns:p14="http://schemas.microsoft.com/office/powerpoint/2010/main" val="3579821612"/>
              </p:ext>
            </p:extLst>
          </p:nvPr>
        </p:nvGraphicFramePr>
        <p:xfrm>
          <a:off x="3631639" y="4800600"/>
          <a:ext cx="4230723" cy="563563"/>
        </p:xfrm>
        <a:graphic>
          <a:graphicData uri="http://schemas.openxmlformats.org/presentationml/2006/ole">
            <mc:AlternateContent xmlns:mc="http://schemas.openxmlformats.org/markup-compatibility/2006">
              <mc:Choice xmlns:v="urn:schemas-microsoft-com:vml" Requires="v">
                <p:oleObj spid="_x0000_s1059" name="Equation" r:id="rId10" imgW="1714500" imgH="228600" progId="Equation.3">
                  <p:embed/>
                </p:oleObj>
              </mc:Choice>
              <mc:Fallback>
                <p:oleObj name="Equation" r:id="rId10" imgW="1714500" imgH="228600" progId="Equation.3">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31639" y="4800600"/>
                        <a:ext cx="4230723" cy="563563"/>
                      </a:xfrm>
                      <a:prstGeom prst="rect">
                        <a:avLst/>
                      </a:prstGeom>
                      <a:noFill/>
                      <a:extLst/>
                    </p:spPr>
                  </p:pic>
                </p:oleObj>
              </mc:Fallback>
            </mc:AlternateContent>
          </a:graphicData>
        </a:graphic>
      </p:graphicFrame>
      <p:sp>
        <p:nvSpPr>
          <p:cNvPr id="1035" name="Text Box 13">
            <a:extLst>
              <a:ext uri="{FF2B5EF4-FFF2-40B4-BE49-F238E27FC236}">
                <a16:creationId xmlns:a16="http://schemas.microsoft.com/office/drawing/2014/main" id="{1F23F634-47BE-40F5-B9DF-FA955D49FF29}"/>
              </a:ext>
            </a:extLst>
          </p:cNvPr>
          <p:cNvSpPr txBox="1">
            <a:spLocks noChangeArrowheads="1"/>
          </p:cNvSpPr>
          <p:nvPr/>
        </p:nvSpPr>
        <p:spPr bwMode="auto">
          <a:xfrm>
            <a:off x="1584325" y="2152650"/>
            <a:ext cx="5286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1900"/>
              <a:t>For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0" name="Rectangle 2">
            <a:extLst>
              <a:ext uri="{FF2B5EF4-FFF2-40B4-BE49-F238E27FC236}">
                <a16:creationId xmlns:a16="http://schemas.microsoft.com/office/drawing/2014/main" id="{EFD4A465-FBDB-4A78-A5E6-00C1CFA72473}"/>
              </a:ext>
            </a:extLst>
          </p:cNvPr>
          <p:cNvSpPr>
            <a:spLocks noGrp="1" noChangeArrowheads="1"/>
          </p:cNvSpPr>
          <p:nvPr>
            <p:ph type="title"/>
          </p:nvPr>
        </p:nvSpPr>
        <p:spPr>
          <a:xfrm>
            <a:off x="929986" y="337104"/>
            <a:ext cx="7793037" cy="587375"/>
          </a:xfrm>
        </p:spPr>
        <p:txBody>
          <a:bodyPr/>
          <a:lstStyle/>
          <a:p>
            <a:r>
              <a:rPr lang="en-US" altLang="en-US" sz="4000" dirty="0"/>
              <a:t> </a:t>
            </a:r>
            <a:r>
              <a:rPr lang="en-US" altLang="en-US" sz="4000" dirty="0" err="1"/>
              <a:t>Heun’s</a:t>
            </a:r>
            <a:r>
              <a:rPr lang="en-US" altLang="en-US" sz="4000" dirty="0"/>
              <a:t> Method</a:t>
            </a:r>
          </a:p>
        </p:txBody>
      </p:sp>
      <p:pic>
        <p:nvPicPr>
          <p:cNvPr id="2063" name="Picture 414">
            <a:extLst>
              <a:ext uri="{FF2B5EF4-FFF2-40B4-BE49-F238E27FC236}">
                <a16:creationId xmlns:a16="http://schemas.microsoft.com/office/drawing/2014/main" id="{64431E7E-29FF-414B-AA85-851E96238A5B}"/>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tretch>
            <a:fillRect/>
          </a:stretch>
        </p:blipFill>
        <p:spPr>
          <a:xfrm>
            <a:off x="3422650" y="3841750"/>
            <a:ext cx="3060700" cy="393700"/>
          </a:xfrm>
          <a:noFill/>
        </p:spPr>
      </p:pic>
      <p:grpSp>
        <p:nvGrpSpPr>
          <p:cNvPr id="2061" name="Group 390">
            <a:extLst>
              <a:ext uri="{FF2B5EF4-FFF2-40B4-BE49-F238E27FC236}">
                <a16:creationId xmlns:a16="http://schemas.microsoft.com/office/drawing/2014/main" id="{930E6E1B-94A9-4D15-83FB-3A84371A760A}"/>
              </a:ext>
            </a:extLst>
          </p:cNvPr>
          <p:cNvGrpSpPr>
            <a:grpSpLocks noChangeAspect="1"/>
          </p:cNvGrpSpPr>
          <p:nvPr/>
        </p:nvGrpSpPr>
        <p:grpSpPr bwMode="auto">
          <a:xfrm>
            <a:off x="2438400" y="1047750"/>
            <a:ext cx="6705600" cy="3514725"/>
            <a:chOff x="2100" y="2320"/>
            <a:chExt cx="10333" cy="5416"/>
          </a:xfrm>
        </p:grpSpPr>
        <p:sp>
          <p:nvSpPr>
            <p:cNvPr id="2068" name="AutoShape 391">
              <a:extLst>
                <a:ext uri="{FF2B5EF4-FFF2-40B4-BE49-F238E27FC236}">
                  <a16:creationId xmlns:a16="http://schemas.microsoft.com/office/drawing/2014/main" id="{A7B634C5-1108-43A2-B0D4-C3767A4D6EDC}"/>
                </a:ext>
              </a:extLst>
            </p:cNvPr>
            <p:cNvSpPr>
              <a:spLocks noChangeAspect="1" noChangeArrowheads="1"/>
            </p:cNvSpPr>
            <p:nvPr/>
          </p:nvSpPr>
          <p:spPr bwMode="auto">
            <a:xfrm>
              <a:off x="2100" y="2320"/>
              <a:ext cx="10333" cy="5416"/>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69" name="Line 392">
              <a:extLst>
                <a:ext uri="{FF2B5EF4-FFF2-40B4-BE49-F238E27FC236}">
                  <a16:creationId xmlns:a16="http://schemas.microsoft.com/office/drawing/2014/main" id="{9319023D-16E8-48EC-97BA-D9CFBD7C550F}"/>
                </a:ext>
              </a:extLst>
            </p:cNvPr>
            <p:cNvSpPr>
              <a:spLocks noChangeShapeType="1"/>
            </p:cNvSpPr>
            <p:nvPr/>
          </p:nvSpPr>
          <p:spPr bwMode="auto">
            <a:xfrm flipV="1">
              <a:off x="3008" y="3048"/>
              <a:ext cx="0" cy="46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0" name="Line 393">
              <a:extLst>
                <a:ext uri="{FF2B5EF4-FFF2-40B4-BE49-F238E27FC236}">
                  <a16:creationId xmlns:a16="http://schemas.microsoft.com/office/drawing/2014/main" id="{C10146D6-58A1-4F1A-AE85-2E9CEF4874D5}"/>
                </a:ext>
              </a:extLst>
            </p:cNvPr>
            <p:cNvSpPr>
              <a:spLocks noChangeShapeType="1"/>
            </p:cNvSpPr>
            <p:nvPr/>
          </p:nvSpPr>
          <p:spPr bwMode="auto">
            <a:xfrm>
              <a:off x="2108" y="7188"/>
              <a:ext cx="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1" name="Freeform 394">
              <a:extLst>
                <a:ext uri="{FF2B5EF4-FFF2-40B4-BE49-F238E27FC236}">
                  <a16:creationId xmlns:a16="http://schemas.microsoft.com/office/drawing/2014/main" id="{591BB060-8651-4A97-862B-B24AC5865605}"/>
                </a:ext>
              </a:extLst>
            </p:cNvPr>
            <p:cNvSpPr>
              <a:spLocks/>
            </p:cNvSpPr>
            <p:nvPr/>
          </p:nvSpPr>
          <p:spPr bwMode="auto">
            <a:xfrm>
              <a:off x="3548" y="4279"/>
              <a:ext cx="5580" cy="1289"/>
            </a:xfrm>
            <a:custGeom>
              <a:avLst/>
              <a:gdLst>
                <a:gd name="T0" fmla="*/ 0 w 5580"/>
                <a:gd name="T1" fmla="*/ 1287 h 1290"/>
                <a:gd name="T2" fmla="*/ 540 w 5580"/>
                <a:gd name="T3" fmla="*/ 747 h 1290"/>
                <a:gd name="T4" fmla="*/ 1800 w 5580"/>
                <a:gd name="T5" fmla="*/ 210 h 1290"/>
                <a:gd name="T6" fmla="*/ 3780 w 5580"/>
                <a:gd name="T7" fmla="*/ 30 h 1290"/>
                <a:gd name="T8" fmla="*/ 5580 w 5580"/>
                <a:gd name="T9" fmla="*/ 30 h 1290"/>
                <a:gd name="T10" fmla="*/ 0 60000 65536"/>
                <a:gd name="T11" fmla="*/ 0 60000 65536"/>
                <a:gd name="T12" fmla="*/ 0 60000 65536"/>
                <a:gd name="T13" fmla="*/ 0 60000 65536"/>
                <a:gd name="T14" fmla="*/ 0 60000 65536"/>
                <a:gd name="T15" fmla="*/ 0 w 5580"/>
                <a:gd name="T16" fmla="*/ 0 h 1290"/>
                <a:gd name="T17" fmla="*/ 5580 w 5580"/>
                <a:gd name="T18" fmla="*/ 1290 h 1290"/>
              </a:gdLst>
              <a:ahLst/>
              <a:cxnLst>
                <a:cxn ang="T10">
                  <a:pos x="T0" y="T1"/>
                </a:cxn>
                <a:cxn ang="T11">
                  <a:pos x="T2" y="T3"/>
                </a:cxn>
                <a:cxn ang="T12">
                  <a:pos x="T4" y="T5"/>
                </a:cxn>
                <a:cxn ang="T13">
                  <a:pos x="T6" y="T7"/>
                </a:cxn>
                <a:cxn ang="T14">
                  <a:pos x="T8" y="T9"/>
                </a:cxn>
              </a:cxnLst>
              <a:rect l="T15" t="T16" r="T17" b="T18"/>
              <a:pathLst>
                <a:path w="5580" h="1290">
                  <a:moveTo>
                    <a:pt x="0" y="1290"/>
                  </a:moveTo>
                  <a:cubicBezTo>
                    <a:pt x="120" y="1110"/>
                    <a:pt x="240" y="930"/>
                    <a:pt x="540" y="750"/>
                  </a:cubicBezTo>
                  <a:cubicBezTo>
                    <a:pt x="840" y="570"/>
                    <a:pt x="1260" y="330"/>
                    <a:pt x="1800" y="210"/>
                  </a:cubicBezTo>
                  <a:cubicBezTo>
                    <a:pt x="2340" y="90"/>
                    <a:pt x="3150" y="60"/>
                    <a:pt x="3780" y="30"/>
                  </a:cubicBezTo>
                  <a:cubicBezTo>
                    <a:pt x="4410" y="0"/>
                    <a:pt x="5280" y="30"/>
                    <a:pt x="5580" y="30"/>
                  </a:cubicBez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2072" name="Line 395">
              <a:extLst>
                <a:ext uri="{FF2B5EF4-FFF2-40B4-BE49-F238E27FC236}">
                  <a16:creationId xmlns:a16="http://schemas.microsoft.com/office/drawing/2014/main" id="{19577D6C-A7FB-4D63-BA20-7D062A63A2DF}"/>
                </a:ext>
              </a:extLst>
            </p:cNvPr>
            <p:cNvSpPr>
              <a:spLocks noChangeShapeType="1"/>
            </p:cNvSpPr>
            <p:nvPr/>
          </p:nvSpPr>
          <p:spPr bwMode="auto">
            <a:xfrm>
              <a:off x="3548" y="5568"/>
              <a:ext cx="0" cy="162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73" name="Line 396">
              <a:extLst>
                <a:ext uri="{FF2B5EF4-FFF2-40B4-BE49-F238E27FC236}">
                  <a16:creationId xmlns:a16="http://schemas.microsoft.com/office/drawing/2014/main" id="{6058C993-E0E1-435D-8235-F3E3DA7A0B25}"/>
                </a:ext>
              </a:extLst>
            </p:cNvPr>
            <p:cNvSpPr>
              <a:spLocks noChangeShapeType="1"/>
            </p:cNvSpPr>
            <p:nvPr/>
          </p:nvSpPr>
          <p:spPr bwMode="auto">
            <a:xfrm>
              <a:off x="7508" y="3229"/>
              <a:ext cx="0" cy="3959"/>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74" name="Line 397">
              <a:extLst>
                <a:ext uri="{FF2B5EF4-FFF2-40B4-BE49-F238E27FC236}">
                  <a16:creationId xmlns:a16="http://schemas.microsoft.com/office/drawing/2014/main" id="{CF314241-F53B-4114-8445-694AC648D45E}"/>
                </a:ext>
              </a:extLst>
            </p:cNvPr>
            <p:cNvSpPr>
              <a:spLocks noChangeShapeType="1"/>
            </p:cNvSpPr>
            <p:nvPr/>
          </p:nvSpPr>
          <p:spPr bwMode="auto">
            <a:xfrm flipV="1">
              <a:off x="3548" y="3229"/>
              <a:ext cx="3960" cy="2519"/>
            </a:xfrm>
            <a:prstGeom prst="line">
              <a:avLst/>
            </a:prstGeom>
            <a:noFill/>
            <a:ln w="9525" cap="rnd">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5" name="Line 398">
              <a:extLst>
                <a:ext uri="{FF2B5EF4-FFF2-40B4-BE49-F238E27FC236}">
                  <a16:creationId xmlns:a16="http://schemas.microsoft.com/office/drawing/2014/main" id="{85661A29-3B88-47CE-9792-27550B97E259}"/>
                </a:ext>
              </a:extLst>
            </p:cNvPr>
            <p:cNvSpPr>
              <a:spLocks noChangeShapeType="1"/>
            </p:cNvSpPr>
            <p:nvPr/>
          </p:nvSpPr>
          <p:spPr bwMode="auto">
            <a:xfrm>
              <a:off x="6968" y="3229"/>
              <a:ext cx="12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6" name="Text Box 399">
              <a:extLst>
                <a:ext uri="{FF2B5EF4-FFF2-40B4-BE49-F238E27FC236}">
                  <a16:creationId xmlns:a16="http://schemas.microsoft.com/office/drawing/2014/main" id="{C3031FAC-BD3F-4110-BDB2-50999B343109}"/>
                </a:ext>
              </a:extLst>
            </p:cNvPr>
            <p:cNvSpPr txBox="1">
              <a:spLocks noChangeArrowheads="1"/>
            </p:cNvSpPr>
            <p:nvPr/>
          </p:nvSpPr>
          <p:spPr bwMode="auto">
            <a:xfrm>
              <a:off x="9308" y="7008"/>
              <a:ext cx="540" cy="539"/>
            </a:xfrm>
            <a:prstGeom prst="rect">
              <a:avLst/>
            </a:prstGeom>
            <a:solidFill>
              <a:srgbClr val="FFFFFF">
                <a:alpha val="0"/>
              </a:srgbClr>
            </a:solidFill>
            <a:ln w="9525">
              <a:solidFill>
                <a:srgbClr val="FFFFFF"/>
              </a:solidFill>
              <a:miter lim="800000"/>
              <a:headEnd/>
              <a:tailEnd/>
            </a:ln>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x</a:t>
              </a:r>
              <a:endParaRPr lang="en-US" altLang="en-US" sz="1900"/>
            </a:p>
          </p:txBody>
        </p:sp>
        <p:sp>
          <p:nvSpPr>
            <p:cNvPr id="2077" name="Text Box 400">
              <a:extLst>
                <a:ext uri="{FF2B5EF4-FFF2-40B4-BE49-F238E27FC236}">
                  <a16:creationId xmlns:a16="http://schemas.microsoft.com/office/drawing/2014/main" id="{E1B904C9-8498-416B-A2B3-C6ACC56459C7}"/>
                </a:ext>
              </a:extLst>
            </p:cNvPr>
            <p:cNvSpPr txBox="1">
              <a:spLocks noChangeArrowheads="1"/>
            </p:cNvSpPr>
            <p:nvPr/>
          </p:nvSpPr>
          <p:spPr bwMode="auto">
            <a:xfrm>
              <a:off x="2648" y="2868"/>
              <a:ext cx="540" cy="539"/>
            </a:xfrm>
            <a:prstGeom prst="rect">
              <a:avLst/>
            </a:prstGeom>
            <a:solidFill>
              <a:srgbClr val="FFFFFF">
                <a:alpha val="0"/>
              </a:srgbClr>
            </a:solidFill>
            <a:ln w="9525">
              <a:solidFill>
                <a:srgbClr val="FFFFFF"/>
              </a:solidFill>
              <a:miter lim="800000"/>
              <a:headEnd/>
              <a:tailEnd/>
            </a:ln>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y</a:t>
              </a:r>
              <a:endParaRPr lang="en-US" altLang="en-US" sz="1900"/>
            </a:p>
          </p:txBody>
        </p:sp>
        <p:sp>
          <p:nvSpPr>
            <p:cNvPr id="2078" name="Text Box 401">
              <a:extLst>
                <a:ext uri="{FF2B5EF4-FFF2-40B4-BE49-F238E27FC236}">
                  <a16:creationId xmlns:a16="http://schemas.microsoft.com/office/drawing/2014/main" id="{A0A65839-5C4E-4AA9-AF42-5BF32181E0E8}"/>
                </a:ext>
              </a:extLst>
            </p:cNvPr>
            <p:cNvSpPr txBox="1">
              <a:spLocks noChangeArrowheads="1"/>
            </p:cNvSpPr>
            <p:nvPr/>
          </p:nvSpPr>
          <p:spPr bwMode="auto">
            <a:xfrm>
              <a:off x="3368" y="7188"/>
              <a:ext cx="540" cy="539"/>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x</a:t>
              </a:r>
              <a:r>
                <a:rPr lang="en-US" altLang="en-US" sz="900" i="1" baseline="-25000"/>
                <a:t>i</a:t>
              </a:r>
              <a:endParaRPr lang="en-US" altLang="en-US" sz="1900"/>
            </a:p>
          </p:txBody>
        </p:sp>
        <p:sp>
          <p:nvSpPr>
            <p:cNvPr id="2079" name="Text Box 402">
              <a:extLst>
                <a:ext uri="{FF2B5EF4-FFF2-40B4-BE49-F238E27FC236}">
                  <a16:creationId xmlns:a16="http://schemas.microsoft.com/office/drawing/2014/main" id="{97573177-BB8F-490B-8FAA-EC0B6882F714}"/>
                </a:ext>
              </a:extLst>
            </p:cNvPr>
            <p:cNvSpPr txBox="1">
              <a:spLocks noChangeArrowheads="1"/>
            </p:cNvSpPr>
            <p:nvPr/>
          </p:nvSpPr>
          <p:spPr bwMode="auto">
            <a:xfrm>
              <a:off x="7140" y="7180"/>
              <a:ext cx="720" cy="53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x</a:t>
              </a:r>
              <a:r>
                <a:rPr lang="en-US" altLang="en-US" sz="900" i="1" baseline="-25000"/>
                <a:t>i+1</a:t>
              </a:r>
              <a:endParaRPr lang="en-US" altLang="en-US" sz="1900"/>
            </a:p>
          </p:txBody>
        </p:sp>
        <p:sp>
          <p:nvSpPr>
            <p:cNvPr id="2080" name="Line 403">
              <a:extLst>
                <a:ext uri="{FF2B5EF4-FFF2-40B4-BE49-F238E27FC236}">
                  <a16:creationId xmlns:a16="http://schemas.microsoft.com/office/drawing/2014/main" id="{DBA22607-A8BA-4BFB-BA3C-39FA2DCDE3CC}"/>
                </a:ext>
              </a:extLst>
            </p:cNvPr>
            <p:cNvSpPr>
              <a:spLocks noChangeShapeType="1"/>
            </p:cNvSpPr>
            <p:nvPr/>
          </p:nvSpPr>
          <p:spPr bwMode="auto">
            <a:xfrm flipV="1">
              <a:off x="3548" y="3948"/>
              <a:ext cx="3960" cy="1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81" name="Text Box 404">
              <a:extLst>
                <a:ext uri="{FF2B5EF4-FFF2-40B4-BE49-F238E27FC236}">
                  <a16:creationId xmlns:a16="http://schemas.microsoft.com/office/drawing/2014/main" id="{5B59FA41-5354-4112-B8EB-1487A6CD6371}"/>
                </a:ext>
              </a:extLst>
            </p:cNvPr>
            <p:cNvSpPr txBox="1">
              <a:spLocks noChangeArrowheads="1"/>
            </p:cNvSpPr>
            <p:nvPr/>
          </p:nvSpPr>
          <p:spPr bwMode="auto">
            <a:xfrm>
              <a:off x="7328" y="3588"/>
              <a:ext cx="2287" cy="540"/>
            </a:xfrm>
            <a:prstGeom prst="rect">
              <a:avLst/>
            </a:prstGeom>
            <a:solidFill>
              <a:srgbClr val="FFFFFF">
                <a:alpha val="0"/>
              </a:srgbClr>
            </a:solidFill>
            <a:ln w="9525">
              <a:solidFill>
                <a:srgbClr val="FFFFFF"/>
              </a:solidFill>
              <a:miter lim="800000"/>
              <a:headEnd/>
              <a:tailEnd/>
            </a:ln>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  </a:t>
              </a:r>
              <a:r>
                <a:rPr lang="en-US" altLang="en-US" sz="1400" i="1">
                  <a:latin typeface="Arial" panose="020B0604020202020204" pitchFamily="34" charset="0"/>
                </a:rPr>
                <a:t>y</a:t>
              </a:r>
              <a:r>
                <a:rPr lang="en-US" altLang="en-US" sz="1400" i="1" baseline="-25000">
                  <a:latin typeface="Arial" panose="020B0604020202020204" pitchFamily="34" charset="0"/>
                </a:rPr>
                <a:t>i+1</a:t>
              </a:r>
              <a:r>
                <a:rPr lang="en-US" altLang="en-US" sz="1400" baseline="-25000">
                  <a:latin typeface="Arial" panose="020B0604020202020204" pitchFamily="34" charset="0"/>
                </a:rPr>
                <a:t>, </a:t>
              </a:r>
              <a:r>
                <a:rPr lang="en-US" altLang="en-US" sz="1400">
                  <a:latin typeface="Arial" panose="020B0604020202020204" pitchFamily="34" charset="0"/>
                </a:rPr>
                <a:t>predicted</a:t>
              </a:r>
              <a:endParaRPr lang="en-US" altLang="en-US" sz="1400"/>
            </a:p>
          </p:txBody>
        </p:sp>
        <p:sp>
          <p:nvSpPr>
            <p:cNvPr id="2082" name="Text Box 405">
              <a:extLst>
                <a:ext uri="{FF2B5EF4-FFF2-40B4-BE49-F238E27FC236}">
                  <a16:creationId xmlns:a16="http://schemas.microsoft.com/office/drawing/2014/main" id="{156B86CF-D72A-4BE1-B91F-21A2736871F1}"/>
                </a:ext>
              </a:extLst>
            </p:cNvPr>
            <p:cNvSpPr txBox="1">
              <a:spLocks noChangeArrowheads="1"/>
            </p:cNvSpPr>
            <p:nvPr/>
          </p:nvSpPr>
          <p:spPr bwMode="auto">
            <a:xfrm>
              <a:off x="3188" y="5748"/>
              <a:ext cx="540" cy="539"/>
            </a:xfrm>
            <a:prstGeom prst="rect">
              <a:avLst/>
            </a:prstGeom>
            <a:solidFill>
              <a:srgbClr val="FFFFFF">
                <a:alpha val="0"/>
              </a:srgbClr>
            </a:solidFill>
            <a:ln w="9525">
              <a:solidFill>
                <a:srgbClr val="FFFFFF"/>
              </a:solidFill>
              <a:miter lim="800000"/>
              <a:headEnd/>
              <a:tailEnd/>
            </a:ln>
          </p:spPr>
          <p:txBody>
            <a:bodyPr lIns="70409" tIns="35204" rIns="70409" bIns="35204"/>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eaLnBrk="1" hangingPunct="1"/>
              <a:r>
                <a:rPr lang="en-US" altLang="en-US" sz="900" i="1"/>
                <a:t> y</a:t>
              </a:r>
              <a:r>
                <a:rPr lang="en-US" altLang="en-US" sz="900" i="1" baseline="-25000"/>
                <a:t>i</a:t>
              </a:r>
              <a:endParaRPr lang="en-US" altLang="en-US" sz="1900"/>
            </a:p>
          </p:txBody>
        </p:sp>
      </p:grpSp>
      <p:sp>
        <p:nvSpPr>
          <p:cNvPr id="2062" name="Rectangle 410">
            <a:extLst>
              <a:ext uri="{FF2B5EF4-FFF2-40B4-BE49-F238E27FC236}">
                <a16:creationId xmlns:a16="http://schemas.microsoft.com/office/drawing/2014/main" id="{1CAF7F73-1158-4DC3-86EA-84A19F6C7822}"/>
              </a:ext>
            </a:extLst>
          </p:cNvPr>
          <p:cNvSpPr>
            <a:spLocks noChangeArrowheads="1"/>
          </p:cNvSpPr>
          <p:nvPr/>
        </p:nvSpPr>
        <p:spPr bwMode="auto">
          <a:xfrm>
            <a:off x="2459260" y="4614055"/>
            <a:ext cx="67437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b="1" dirty="0"/>
              <a:t>Figure 1  </a:t>
            </a:r>
            <a:r>
              <a:rPr lang="en-US" altLang="en-US" sz="1900" dirty="0"/>
              <a:t>Runge-</a:t>
            </a:r>
            <a:r>
              <a:rPr lang="en-US" altLang="en-US" sz="1900" dirty="0" err="1"/>
              <a:t>Kutta</a:t>
            </a:r>
            <a:r>
              <a:rPr lang="en-US" altLang="en-US" sz="1900" dirty="0"/>
              <a:t> 2nd order method</a:t>
            </a:r>
            <a:r>
              <a:rPr lang="en-US" altLang="en-US" sz="1900" b="1" dirty="0"/>
              <a:t>  </a:t>
            </a:r>
            <a:r>
              <a:rPr lang="en-US" altLang="en-US" sz="1900" dirty="0"/>
              <a:t>(</a:t>
            </a:r>
            <a:r>
              <a:rPr lang="en-US" altLang="en-US" sz="1900" dirty="0" err="1"/>
              <a:t>Heun’s</a:t>
            </a:r>
            <a:r>
              <a:rPr lang="en-US" altLang="en-US" sz="1900" dirty="0"/>
              <a:t> method) </a:t>
            </a:r>
          </a:p>
        </p:txBody>
      </p:sp>
      <p:graphicFrame>
        <p:nvGraphicFramePr>
          <p:cNvPr id="2050" name="Object 411">
            <a:extLst>
              <a:ext uri="{FF2B5EF4-FFF2-40B4-BE49-F238E27FC236}">
                <a16:creationId xmlns:a16="http://schemas.microsoft.com/office/drawing/2014/main" id="{A1C93B6A-86DB-4F1E-8934-6F7A5F541E5B}"/>
              </a:ext>
            </a:extLst>
          </p:cNvPr>
          <p:cNvGraphicFramePr>
            <a:graphicFrameLocks noChangeAspect="1"/>
          </p:cNvGraphicFramePr>
          <p:nvPr/>
        </p:nvGraphicFramePr>
        <p:xfrm>
          <a:off x="4648200" y="2133600"/>
          <a:ext cx="2057400" cy="288925"/>
        </p:xfrm>
        <a:graphic>
          <a:graphicData uri="http://schemas.openxmlformats.org/presentationml/2006/ole">
            <mc:AlternateContent xmlns:mc="http://schemas.openxmlformats.org/markup-compatibility/2006">
              <mc:Choice xmlns:v="urn:schemas-microsoft-com:vml" Requires="v">
                <p:oleObj spid="_x0000_s2119" name="Equation" r:id="rId5" imgW="1625600" imgH="228600" progId="Equation.3">
                  <p:embed/>
                </p:oleObj>
              </mc:Choice>
              <mc:Fallback>
                <p:oleObj name="Equation" r:id="rId5" imgW="1625600" imgH="228600" progId="Equation.3">
                  <p:embed/>
                  <p:pic>
                    <p:nvPicPr>
                      <p:cNvPr id="0" name="Object 4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2133600"/>
                        <a:ext cx="2057400" cy="28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416">
            <a:extLst>
              <a:ext uri="{FF2B5EF4-FFF2-40B4-BE49-F238E27FC236}">
                <a16:creationId xmlns:a16="http://schemas.microsoft.com/office/drawing/2014/main" id="{7BC5091D-35E5-4F2D-BABD-1926E1ECBACE}"/>
              </a:ext>
            </a:extLst>
          </p:cNvPr>
          <p:cNvGraphicFramePr>
            <a:graphicFrameLocks noChangeAspect="1"/>
          </p:cNvGraphicFramePr>
          <p:nvPr/>
        </p:nvGraphicFramePr>
        <p:xfrm>
          <a:off x="3048000" y="3048000"/>
          <a:ext cx="1371600" cy="293688"/>
        </p:xfrm>
        <a:graphic>
          <a:graphicData uri="http://schemas.openxmlformats.org/presentationml/2006/ole">
            <mc:AlternateContent xmlns:mc="http://schemas.openxmlformats.org/markup-compatibility/2006">
              <mc:Choice xmlns:v="urn:schemas-microsoft-com:vml" Requires="v">
                <p:oleObj spid="_x0000_s2120" name="Equation" r:id="rId7" imgW="1066800" imgH="228600" progId="Equation.3">
                  <p:embed/>
                </p:oleObj>
              </mc:Choice>
              <mc:Fallback>
                <p:oleObj name="Equation" r:id="rId7" imgW="1066800" imgH="228600" progId="Equation.3">
                  <p:embed/>
                  <p:pic>
                    <p:nvPicPr>
                      <p:cNvPr id="0" name="Object 4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3048000"/>
                        <a:ext cx="1371600" cy="29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4" name="Rectangle 418">
            <a:extLst>
              <a:ext uri="{FF2B5EF4-FFF2-40B4-BE49-F238E27FC236}">
                <a16:creationId xmlns:a16="http://schemas.microsoft.com/office/drawing/2014/main" id="{7BC8B985-FFEC-4EEF-B858-9F4EF2D3A666}"/>
              </a:ext>
            </a:extLst>
          </p:cNvPr>
          <p:cNvSpPr>
            <a:spLocks noChangeArrowheads="1"/>
          </p:cNvSpPr>
          <p:nvPr/>
        </p:nvSpPr>
        <p:spPr bwMode="auto">
          <a:xfrm>
            <a:off x="95250" y="1163649"/>
            <a:ext cx="17907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u="sng" dirty="0" err="1"/>
              <a:t>Heun’s</a:t>
            </a:r>
            <a:r>
              <a:rPr lang="en-US" altLang="en-US" sz="1900" u="sng" dirty="0"/>
              <a:t> method</a:t>
            </a:r>
          </a:p>
        </p:txBody>
      </p:sp>
      <mc:AlternateContent xmlns:mc="http://schemas.openxmlformats.org/markup-compatibility/2006">
        <mc:Choice xmlns:a14="http://schemas.microsoft.com/office/drawing/2010/main" Requires="a14">
          <p:sp>
            <p:nvSpPr>
              <p:cNvPr id="2052" name="Object 427">
                <a:extLst>
                  <a:ext uri="{FF2B5EF4-FFF2-40B4-BE49-F238E27FC236}">
                    <a16:creationId xmlns:a16="http://schemas.microsoft.com/office/drawing/2014/main" id="{9C1BF82A-F5F0-4321-8C32-7EBFEB0A01C4}"/>
                  </a:ext>
                </a:extLst>
              </p:cNvPr>
              <p:cNvSpPr txBox="1"/>
              <p:nvPr/>
            </p:nvSpPr>
            <p:spPr bwMode="auto">
              <a:xfrm>
                <a:off x="302786" y="2060176"/>
                <a:ext cx="1049338" cy="734224"/>
              </a:xfrm>
              <a:prstGeom prst="rect">
                <a:avLst/>
              </a:prstGeom>
              <a:noFill/>
              <a:extLst/>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𝑎</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oMath>
                  </m:oMathPara>
                </a14:m>
                <a:endParaRPr lang="en-US" dirty="0"/>
              </a:p>
            </p:txBody>
          </p:sp>
        </mc:Choice>
        <mc:Fallback>
          <p:sp>
            <p:nvSpPr>
              <p:cNvPr id="2052" name="Object 427">
                <a:extLst>
                  <a:ext uri="{FF2B5EF4-FFF2-40B4-BE49-F238E27FC236}">
                    <a16:creationId xmlns:a16="http://schemas.microsoft.com/office/drawing/2014/main" id="{9C1BF82A-F5F0-4321-8C32-7EBFEB0A01C4}"/>
                  </a:ext>
                </a:extLst>
              </p:cNvPr>
              <p:cNvSpPr txBox="1">
                <a:spLocks noRot="1" noChangeAspect="1" noMove="1" noResize="1" noEditPoints="1" noAdjustHandles="1" noChangeArrowheads="1" noChangeShapeType="1" noTextEdit="1"/>
              </p:cNvSpPr>
              <p:nvPr/>
            </p:nvSpPr>
            <p:spPr bwMode="auto">
              <a:xfrm>
                <a:off x="302786" y="2060176"/>
                <a:ext cx="1049338" cy="734224"/>
              </a:xfrm>
              <a:prstGeom prst="rect">
                <a:avLst/>
              </a:prstGeom>
              <a:blipFill>
                <a:blip r:embed="rId9"/>
                <a:stretch>
                  <a:fillRect/>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53" name="Object 426">
                <a:extLst>
                  <a:ext uri="{FF2B5EF4-FFF2-40B4-BE49-F238E27FC236}">
                    <a16:creationId xmlns:a16="http://schemas.microsoft.com/office/drawing/2014/main" id="{67A5C4E4-D0F9-4056-8AF9-278FB8028032}"/>
                  </a:ext>
                </a:extLst>
              </p:cNvPr>
              <p:cNvSpPr txBox="1"/>
              <p:nvPr/>
            </p:nvSpPr>
            <p:spPr bwMode="auto">
              <a:xfrm>
                <a:off x="246062" y="2863850"/>
                <a:ext cx="898525" cy="411307"/>
              </a:xfrm>
              <a:prstGeom prst="rect">
                <a:avLst/>
              </a:prstGeom>
              <a:noFill/>
              <a:extLst/>
            </p:spPr>
            <p:txBody>
              <a:bodyPr>
                <a:normAutofit fontScale="775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oMath>
                  </m:oMathPara>
                </a14:m>
                <a:endParaRPr lang="en-US" dirty="0"/>
              </a:p>
            </p:txBody>
          </p:sp>
        </mc:Choice>
        <mc:Fallback>
          <p:sp>
            <p:nvSpPr>
              <p:cNvPr id="2053" name="Object 426">
                <a:extLst>
                  <a:ext uri="{FF2B5EF4-FFF2-40B4-BE49-F238E27FC236}">
                    <a16:creationId xmlns:a16="http://schemas.microsoft.com/office/drawing/2014/main" id="{67A5C4E4-D0F9-4056-8AF9-278FB8028032}"/>
                  </a:ext>
                </a:extLst>
              </p:cNvPr>
              <p:cNvSpPr txBox="1">
                <a:spLocks noRot="1" noChangeAspect="1" noMove="1" noResize="1" noEditPoints="1" noAdjustHandles="1" noChangeArrowheads="1" noChangeShapeType="1" noTextEdit="1"/>
              </p:cNvSpPr>
              <p:nvPr/>
            </p:nvSpPr>
            <p:spPr bwMode="auto">
              <a:xfrm>
                <a:off x="246062" y="2863850"/>
                <a:ext cx="898525" cy="411307"/>
              </a:xfrm>
              <a:prstGeom prst="rect">
                <a:avLst/>
              </a:prstGeom>
              <a:blipFill>
                <a:blip r:embed="rId10"/>
                <a:stretch>
                  <a:fillRect b="-1493"/>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54" name="Object 425">
                <a:extLst>
                  <a:ext uri="{FF2B5EF4-FFF2-40B4-BE49-F238E27FC236}">
                    <a16:creationId xmlns:a16="http://schemas.microsoft.com/office/drawing/2014/main" id="{5500E9DC-CBB1-49E8-8DC8-B8948179AD7A}"/>
                  </a:ext>
                </a:extLst>
              </p:cNvPr>
              <p:cNvSpPr txBox="1"/>
              <p:nvPr/>
            </p:nvSpPr>
            <p:spPr bwMode="auto">
              <a:xfrm>
                <a:off x="304800" y="3348182"/>
                <a:ext cx="1045311" cy="541481"/>
              </a:xfrm>
              <a:prstGeom prst="rect">
                <a:avLst/>
              </a:prstGeom>
              <a:noFill/>
              <a:extLst/>
            </p:spPr>
            <p:txBody>
              <a:bodyPr>
                <a:normAutofit fontScale="85000" lnSpcReduction="1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𝑞</m:t>
                          </m:r>
                        </m:e>
                        <m:sub>
                          <m:r>
                            <a:rPr lang="en-US" i="1">
                              <a:solidFill>
                                <a:srgbClr val="000000"/>
                              </a:solidFill>
                              <a:latin typeface="Cambria Math" panose="02040503050406030204" pitchFamily="18" charset="0"/>
                            </a:rPr>
                            <m:t>11</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oMath>
                  </m:oMathPara>
                </a14:m>
                <a:endParaRPr lang="en-US" dirty="0"/>
              </a:p>
            </p:txBody>
          </p:sp>
        </mc:Choice>
        <mc:Fallback>
          <p:sp>
            <p:nvSpPr>
              <p:cNvPr id="2054" name="Object 425">
                <a:extLst>
                  <a:ext uri="{FF2B5EF4-FFF2-40B4-BE49-F238E27FC236}">
                    <a16:creationId xmlns:a16="http://schemas.microsoft.com/office/drawing/2014/main" id="{5500E9DC-CBB1-49E8-8DC8-B8948179AD7A}"/>
                  </a:ext>
                </a:extLst>
              </p:cNvPr>
              <p:cNvSpPr txBox="1">
                <a:spLocks noRot="1" noChangeAspect="1" noMove="1" noResize="1" noEditPoints="1" noAdjustHandles="1" noChangeArrowheads="1" noChangeShapeType="1" noTextEdit="1"/>
              </p:cNvSpPr>
              <p:nvPr/>
            </p:nvSpPr>
            <p:spPr bwMode="auto">
              <a:xfrm>
                <a:off x="304800" y="3348182"/>
                <a:ext cx="1045311" cy="541481"/>
              </a:xfrm>
              <a:prstGeom prst="rect">
                <a:avLst/>
              </a:prstGeom>
              <a:blipFill>
                <a:blip r:embed="rId11"/>
                <a:stretch>
                  <a:fillRect/>
                </a:stretch>
              </a:blipFill>
              <a:extLst/>
            </p:spPr>
            <p:txBody>
              <a:bodyPr/>
              <a:lstStyle/>
              <a:p>
                <a:r>
                  <a:rPr lang="en-US">
                    <a:noFill/>
                  </a:rPr>
                  <a:t> </a:t>
                </a:r>
              </a:p>
            </p:txBody>
          </p:sp>
        </mc:Fallback>
      </mc:AlternateContent>
      <p:sp>
        <p:nvSpPr>
          <p:cNvPr id="2065" name="Rectangle 431">
            <a:extLst>
              <a:ext uri="{FF2B5EF4-FFF2-40B4-BE49-F238E27FC236}">
                <a16:creationId xmlns:a16="http://schemas.microsoft.com/office/drawing/2014/main" id="{B06076D8-230B-4210-9EA7-E94F55A4E469}"/>
              </a:ext>
            </a:extLst>
          </p:cNvPr>
          <p:cNvSpPr>
            <a:spLocks noChangeArrowheads="1"/>
          </p:cNvSpPr>
          <p:nvPr/>
        </p:nvSpPr>
        <p:spPr bwMode="auto">
          <a:xfrm>
            <a:off x="152400" y="3924588"/>
            <a:ext cx="1368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dirty="0"/>
              <a:t>resulting in</a:t>
            </a:r>
          </a:p>
        </p:txBody>
      </p:sp>
      <mc:AlternateContent xmlns:mc="http://schemas.openxmlformats.org/markup-compatibility/2006">
        <mc:Choice xmlns:a14="http://schemas.microsoft.com/office/drawing/2010/main" Requires="a14">
          <p:sp>
            <p:nvSpPr>
              <p:cNvPr id="2055" name="Object 432">
                <a:extLst>
                  <a:ext uri="{FF2B5EF4-FFF2-40B4-BE49-F238E27FC236}">
                    <a16:creationId xmlns:a16="http://schemas.microsoft.com/office/drawing/2014/main" id="{E6E69975-7B3C-41B8-9193-0ED267A2E67E}"/>
                  </a:ext>
                </a:extLst>
              </p:cNvPr>
              <p:cNvSpPr txBox="1"/>
              <p:nvPr/>
            </p:nvSpPr>
            <p:spPr bwMode="auto">
              <a:xfrm>
                <a:off x="302786" y="5023296"/>
                <a:ext cx="4345414" cy="930201"/>
              </a:xfrm>
              <a:prstGeom prst="rect">
                <a:avLst/>
              </a:prstGeom>
              <a:noFill/>
              <a:extLst/>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2</m:t>
                              </m:r>
                            </m:sub>
                          </m:sSub>
                        </m:e>
                      </m:d>
                      <m:r>
                        <a:rPr lang="en-US" i="1">
                          <a:solidFill>
                            <a:srgbClr val="000000"/>
                          </a:solidFill>
                          <a:latin typeface="Cambria Math" panose="02040503050406030204" pitchFamily="18" charset="0"/>
                        </a:rPr>
                        <m:t>h</m:t>
                      </m:r>
                    </m:oMath>
                  </m:oMathPara>
                </a14:m>
                <a:endParaRPr lang="en-US" dirty="0"/>
              </a:p>
            </p:txBody>
          </p:sp>
        </mc:Choice>
        <mc:Fallback>
          <p:sp>
            <p:nvSpPr>
              <p:cNvPr id="2055" name="Object 432">
                <a:extLst>
                  <a:ext uri="{FF2B5EF4-FFF2-40B4-BE49-F238E27FC236}">
                    <a16:creationId xmlns:a16="http://schemas.microsoft.com/office/drawing/2014/main" id="{E6E69975-7B3C-41B8-9193-0ED267A2E67E}"/>
                  </a:ext>
                </a:extLst>
              </p:cNvPr>
              <p:cNvSpPr txBox="1">
                <a:spLocks noRot="1" noChangeAspect="1" noMove="1" noResize="1" noEditPoints="1" noAdjustHandles="1" noChangeArrowheads="1" noChangeShapeType="1" noTextEdit="1"/>
              </p:cNvSpPr>
              <p:nvPr/>
            </p:nvSpPr>
            <p:spPr bwMode="auto">
              <a:xfrm>
                <a:off x="302786" y="5023296"/>
                <a:ext cx="4345414" cy="930201"/>
              </a:xfrm>
              <a:prstGeom prst="rect">
                <a:avLst/>
              </a:prstGeom>
              <a:blipFill>
                <a:blip r:embed="rId12"/>
                <a:stretch>
                  <a:fillRect/>
                </a:stretch>
              </a:blipFill>
              <a:extLst/>
            </p:spPr>
            <p:txBody>
              <a:bodyPr/>
              <a:lstStyle/>
              <a:p>
                <a:r>
                  <a:rPr lang="en-US">
                    <a:noFill/>
                  </a:rPr>
                  <a:t> </a:t>
                </a:r>
              </a:p>
            </p:txBody>
          </p:sp>
        </mc:Fallback>
      </mc:AlternateContent>
      <p:sp>
        <p:nvSpPr>
          <p:cNvPr id="2066" name="Rectangle 435">
            <a:extLst>
              <a:ext uri="{FF2B5EF4-FFF2-40B4-BE49-F238E27FC236}">
                <a16:creationId xmlns:a16="http://schemas.microsoft.com/office/drawing/2014/main" id="{CF2750CA-4962-426E-B91A-5782546AC24E}"/>
              </a:ext>
            </a:extLst>
          </p:cNvPr>
          <p:cNvSpPr>
            <a:spLocks noChangeArrowheads="1"/>
          </p:cNvSpPr>
          <p:nvPr/>
        </p:nvSpPr>
        <p:spPr bwMode="auto">
          <a:xfrm>
            <a:off x="517250" y="5981738"/>
            <a:ext cx="8397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dirty="0"/>
              <a:t>where</a:t>
            </a:r>
          </a:p>
        </p:txBody>
      </p:sp>
      <p:graphicFrame>
        <p:nvGraphicFramePr>
          <p:cNvPr id="2056" name="Object 436">
            <a:extLst>
              <a:ext uri="{FF2B5EF4-FFF2-40B4-BE49-F238E27FC236}">
                <a16:creationId xmlns:a16="http://schemas.microsoft.com/office/drawing/2014/main" id="{01BFC6AF-B0F2-4EE1-AC48-8EB360FA5FDE}"/>
              </a:ext>
            </a:extLst>
          </p:cNvPr>
          <p:cNvGraphicFramePr>
            <a:graphicFrameLocks noChangeAspect="1"/>
          </p:cNvGraphicFramePr>
          <p:nvPr>
            <p:extLst>
              <p:ext uri="{D42A27DB-BD31-4B8C-83A1-F6EECF244321}">
                <p14:modId xmlns:p14="http://schemas.microsoft.com/office/powerpoint/2010/main" val="2626992635"/>
              </p:ext>
            </p:extLst>
          </p:nvPr>
        </p:nvGraphicFramePr>
        <p:xfrm>
          <a:off x="1893632" y="6002714"/>
          <a:ext cx="1683434" cy="453592"/>
        </p:xfrm>
        <a:graphic>
          <a:graphicData uri="http://schemas.openxmlformats.org/presentationml/2006/ole">
            <mc:AlternateContent xmlns:mc="http://schemas.openxmlformats.org/markup-compatibility/2006">
              <mc:Choice xmlns:v="urn:schemas-microsoft-com:vml" Requires="v">
                <p:oleObj spid="_x0000_s2121" name="Equation" r:id="rId13" imgW="850900" imgH="228600" progId="Equation.3">
                  <p:embed/>
                </p:oleObj>
              </mc:Choice>
              <mc:Fallback>
                <p:oleObj name="Equation" r:id="rId13" imgW="850900" imgH="228600" progId="Equation.3">
                  <p:embed/>
                  <p:pic>
                    <p:nvPicPr>
                      <p:cNvPr id="0" name="Object 43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93632" y="6002714"/>
                        <a:ext cx="1683434" cy="453592"/>
                      </a:xfrm>
                      <a:prstGeom prst="rect">
                        <a:avLst/>
                      </a:prstGeom>
                      <a:noFill/>
                      <a:extLst/>
                    </p:spPr>
                  </p:pic>
                </p:oleObj>
              </mc:Fallback>
            </mc:AlternateContent>
          </a:graphicData>
        </a:graphic>
      </p:graphicFrame>
      <p:graphicFrame>
        <p:nvGraphicFramePr>
          <p:cNvPr id="2057" name="Object 438">
            <a:extLst>
              <a:ext uri="{FF2B5EF4-FFF2-40B4-BE49-F238E27FC236}">
                <a16:creationId xmlns:a16="http://schemas.microsoft.com/office/drawing/2014/main" id="{0D814385-2718-40C0-A9FF-B0EE18479A42}"/>
              </a:ext>
            </a:extLst>
          </p:cNvPr>
          <p:cNvGraphicFramePr>
            <a:graphicFrameLocks noChangeAspect="1"/>
          </p:cNvGraphicFramePr>
          <p:nvPr>
            <p:extLst>
              <p:ext uri="{D42A27DB-BD31-4B8C-83A1-F6EECF244321}">
                <p14:modId xmlns:p14="http://schemas.microsoft.com/office/powerpoint/2010/main" val="2902032544"/>
              </p:ext>
            </p:extLst>
          </p:nvPr>
        </p:nvGraphicFramePr>
        <p:xfrm>
          <a:off x="4069321" y="6067304"/>
          <a:ext cx="2855394" cy="453592"/>
        </p:xfrm>
        <a:graphic>
          <a:graphicData uri="http://schemas.openxmlformats.org/presentationml/2006/ole">
            <mc:AlternateContent xmlns:mc="http://schemas.openxmlformats.org/markup-compatibility/2006">
              <mc:Choice xmlns:v="urn:schemas-microsoft-com:vml" Requires="v">
                <p:oleObj spid="_x0000_s2122" name="Equation" r:id="rId15" imgW="1435100" imgH="228600" progId="Equation.3">
                  <p:embed/>
                </p:oleObj>
              </mc:Choice>
              <mc:Fallback>
                <p:oleObj name="Equation" r:id="rId15" imgW="1435100" imgH="228600" progId="Equation.3">
                  <p:embed/>
                  <p:pic>
                    <p:nvPicPr>
                      <p:cNvPr id="0" name="Object 43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69321" y="6067304"/>
                        <a:ext cx="2855394" cy="453592"/>
                      </a:xfrm>
                      <a:prstGeom prst="rect">
                        <a:avLst/>
                      </a:prstGeom>
                      <a:noFill/>
                      <a:extLst/>
                    </p:spPr>
                  </p:pic>
                </p:oleObj>
              </mc:Fallback>
            </mc:AlternateContent>
          </a:graphicData>
        </a:graphic>
      </p:graphicFrame>
      <p:sp>
        <p:nvSpPr>
          <p:cNvPr id="2067" name="Text Box 440">
            <a:extLst>
              <a:ext uri="{FF2B5EF4-FFF2-40B4-BE49-F238E27FC236}">
                <a16:creationId xmlns:a16="http://schemas.microsoft.com/office/drawing/2014/main" id="{F664FC81-01DF-40B2-B80F-5D26258160B3}"/>
              </a:ext>
            </a:extLst>
          </p:cNvPr>
          <p:cNvSpPr txBox="1">
            <a:spLocks noChangeArrowheads="1"/>
          </p:cNvSpPr>
          <p:nvPr/>
        </p:nvSpPr>
        <p:spPr bwMode="auto">
          <a:xfrm>
            <a:off x="25343" y="159068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US" altLang="en-US" sz="1800" dirty="0"/>
              <a:t>Here a</a:t>
            </a:r>
            <a:r>
              <a:rPr lang="en-US" altLang="en-US" sz="1800" baseline="-25000" dirty="0"/>
              <a:t>2</a:t>
            </a:r>
            <a:r>
              <a:rPr lang="en-US" altLang="en-US" sz="1800" dirty="0"/>
              <a:t>=1/2 is chosen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3" name="Rectangle 2">
            <a:extLst>
              <a:ext uri="{FF2B5EF4-FFF2-40B4-BE49-F238E27FC236}">
                <a16:creationId xmlns:a16="http://schemas.microsoft.com/office/drawing/2014/main" id="{FBCA875C-7FCF-42F9-AC60-0BBAAF8F3E95}"/>
              </a:ext>
            </a:extLst>
          </p:cNvPr>
          <p:cNvSpPr>
            <a:spLocks noGrp="1" noChangeArrowheads="1"/>
          </p:cNvSpPr>
          <p:nvPr>
            <p:ph type="title"/>
          </p:nvPr>
        </p:nvSpPr>
        <p:spPr>
          <a:xfrm>
            <a:off x="601663" y="244476"/>
            <a:ext cx="7793037" cy="712787"/>
          </a:xfrm>
        </p:spPr>
        <p:txBody>
          <a:bodyPr/>
          <a:lstStyle/>
          <a:p>
            <a:r>
              <a:rPr lang="en-US" altLang="en-US" dirty="0"/>
              <a:t>Midpoint Method</a:t>
            </a:r>
          </a:p>
        </p:txBody>
      </p:sp>
      <p:sp>
        <p:nvSpPr>
          <p:cNvPr id="3084" name="Rectangle 49">
            <a:extLst>
              <a:ext uri="{FF2B5EF4-FFF2-40B4-BE49-F238E27FC236}">
                <a16:creationId xmlns:a16="http://schemas.microsoft.com/office/drawing/2014/main" id="{8FEDBC3B-A6BE-41CB-ADA1-7BCD5BE8B45E}"/>
              </a:ext>
            </a:extLst>
          </p:cNvPr>
          <p:cNvSpPr>
            <a:spLocks noChangeArrowheads="1"/>
          </p:cNvSpPr>
          <p:nvPr/>
        </p:nvSpPr>
        <p:spPr bwMode="auto">
          <a:xfrm>
            <a:off x="567027" y="1143000"/>
            <a:ext cx="7286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b="1">
                <a:latin typeface="Times New Roman" panose="02020603050405020304" pitchFamily="18" charset="0"/>
                <a:cs typeface="Times New Roman" panose="02020603050405020304" pitchFamily="18" charset="0"/>
              </a:rPr>
              <a:t>Here</a:t>
            </a:r>
            <a:r>
              <a:rPr lang="en-US" altLang="en-US" sz="1200" b="1">
                <a:latin typeface="Times New Roman" panose="02020603050405020304" pitchFamily="18" charset="0"/>
                <a:cs typeface="Times New Roman" panose="02020603050405020304" pitchFamily="18" charset="0"/>
              </a:rPr>
              <a:t> </a:t>
            </a:r>
            <a:endParaRPr lang="en-US" altLang="en-US" b="1">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3074" name="Object 48">
                <a:extLst>
                  <a:ext uri="{FF2B5EF4-FFF2-40B4-BE49-F238E27FC236}">
                    <a16:creationId xmlns:a16="http://schemas.microsoft.com/office/drawing/2014/main" id="{0FA86670-D05A-46E9-9C2E-CAACC0BA2FB9}"/>
                  </a:ext>
                </a:extLst>
              </p:cNvPr>
              <p:cNvSpPr txBox="1"/>
              <p:nvPr/>
            </p:nvSpPr>
            <p:spPr bwMode="auto">
              <a:xfrm>
                <a:off x="1328737" y="1109664"/>
                <a:ext cx="1208524" cy="672098"/>
              </a:xfrm>
              <a:prstGeom prst="rect">
                <a:avLst/>
              </a:prstGeom>
              <a:noFill/>
              <a:extLst/>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𝑎</m:t>
                          </m:r>
                        </m:e>
                        <m:sub>
                          <m:r>
                            <a:rPr lang="en-US" i="1">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oMath>
                  </m:oMathPara>
                </a14:m>
                <a:endParaRPr lang="en-US" dirty="0"/>
              </a:p>
            </p:txBody>
          </p:sp>
        </mc:Choice>
        <mc:Fallback>
          <p:sp>
            <p:nvSpPr>
              <p:cNvPr id="3074" name="Object 48">
                <a:extLst>
                  <a:ext uri="{FF2B5EF4-FFF2-40B4-BE49-F238E27FC236}">
                    <a16:creationId xmlns:a16="http://schemas.microsoft.com/office/drawing/2014/main" id="{0FA86670-D05A-46E9-9C2E-CAACC0BA2FB9}"/>
                  </a:ext>
                </a:extLst>
              </p:cNvPr>
              <p:cNvSpPr txBox="1">
                <a:spLocks noRot="1" noChangeAspect="1" noMove="1" noResize="1" noEditPoints="1" noAdjustHandles="1" noChangeArrowheads="1" noChangeShapeType="1" noTextEdit="1"/>
              </p:cNvSpPr>
              <p:nvPr/>
            </p:nvSpPr>
            <p:spPr bwMode="auto">
              <a:xfrm>
                <a:off x="1328737" y="1109664"/>
                <a:ext cx="1208524" cy="672098"/>
              </a:xfrm>
              <a:prstGeom prst="rect">
                <a:avLst/>
              </a:prstGeom>
              <a:blipFill>
                <a:blip r:embed="rId4"/>
                <a:stretch>
                  <a:fillRect/>
                </a:stretch>
              </a:blipFill>
              <a:extLst/>
            </p:spPr>
            <p:txBody>
              <a:bodyPr/>
              <a:lstStyle/>
              <a:p>
                <a:r>
                  <a:rPr lang="en-US">
                    <a:noFill/>
                  </a:rPr>
                  <a:t> </a:t>
                </a:r>
              </a:p>
            </p:txBody>
          </p:sp>
        </mc:Fallback>
      </mc:AlternateContent>
      <p:sp>
        <p:nvSpPr>
          <p:cNvPr id="3085" name="Rectangle 50">
            <a:extLst>
              <a:ext uri="{FF2B5EF4-FFF2-40B4-BE49-F238E27FC236}">
                <a16:creationId xmlns:a16="http://schemas.microsoft.com/office/drawing/2014/main" id="{861A66D7-6994-470C-834E-9AA8ADADE290}"/>
              </a:ext>
            </a:extLst>
          </p:cNvPr>
          <p:cNvSpPr>
            <a:spLocks noChangeArrowheads="1"/>
          </p:cNvSpPr>
          <p:nvPr/>
        </p:nvSpPr>
        <p:spPr bwMode="auto">
          <a:xfrm>
            <a:off x="2819400" y="1149639"/>
            <a:ext cx="18907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b="1" dirty="0">
                <a:latin typeface="Times New Roman" panose="02020603050405020304" pitchFamily="18" charset="0"/>
                <a:cs typeface="Times New Roman" panose="02020603050405020304" pitchFamily="18" charset="0"/>
              </a:rPr>
              <a:t> </a:t>
            </a:r>
            <a:r>
              <a:rPr lang="en-US" altLang="en-US" sz="1900" b="1" dirty="0">
                <a:latin typeface="Times New Roman" panose="02020603050405020304" pitchFamily="18" charset="0"/>
                <a:cs typeface="Times New Roman" panose="02020603050405020304" pitchFamily="18" charset="0"/>
              </a:rPr>
              <a:t>is chosen, giving</a:t>
            </a:r>
            <a:endParaRPr lang="en-US" altLang="en-US" sz="1900" b="1" dirty="0">
              <a:latin typeface="Times New Roman" panose="02020603050405020304" pitchFamily="18" charset="0"/>
            </a:endParaRPr>
          </a:p>
        </p:txBody>
      </p:sp>
      <p:graphicFrame>
        <p:nvGraphicFramePr>
          <p:cNvPr id="3075" name="Object 53">
            <a:extLst>
              <a:ext uri="{FF2B5EF4-FFF2-40B4-BE49-F238E27FC236}">
                <a16:creationId xmlns:a16="http://schemas.microsoft.com/office/drawing/2014/main" id="{AAF4DB74-768D-45B8-88D0-A8BB57C7120B}"/>
              </a:ext>
            </a:extLst>
          </p:cNvPr>
          <p:cNvGraphicFramePr>
            <a:graphicFrameLocks noChangeAspect="1"/>
          </p:cNvGraphicFramePr>
          <p:nvPr>
            <p:extLst>
              <p:ext uri="{D42A27DB-BD31-4B8C-83A1-F6EECF244321}">
                <p14:modId xmlns:p14="http://schemas.microsoft.com/office/powerpoint/2010/main" val="3209024093"/>
              </p:ext>
            </p:extLst>
          </p:nvPr>
        </p:nvGraphicFramePr>
        <p:xfrm>
          <a:off x="1100426" y="1676400"/>
          <a:ext cx="914689" cy="489105"/>
        </p:xfrm>
        <a:graphic>
          <a:graphicData uri="http://schemas.openxmlformats.org/presentationml/2006/ole">
            <mc:AlternateContent xmlns:mc="http://schemas.openxmlformats.org/markup-compatibility/2006">
              <mc:Choice xmlns:v="urn:schemas-microsoft-com:vml" Requires="v">
                <p:oleObj spid="_x0000_s3120" name="Equation" r:id="rId5" imgW="406048" imgH="215713" progId="Equation.3">
                  <p:embed/>
                </p:oleObj>
              </mc:Choice>
              <mc:Fallback>
                <p:oleObj name="Equation" r:id="rId5" imgW="406048" imgH="215713" progId="Equation.3">
                  <p:embed/>
                  <p:pic>
                    <p:nvPicPr>
                      <p:cNvPr id="0" name="Object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0426" y="1676400"/>
                        <a:ext cx="914689" cy="489105"/>
                      </a:xfrm>
                      <a:prstGeom prst="rect">
                        <a:avLst/>
                      </a:prstGeom>
                      <a:noFill/>
                      <a:extLst/>
                    </p:spPr>
                  </p:pic>
                </p:oleObj>
              </mc:Fallback>
            </mc:AlternateContent>
          </a:graphicData>
        </a:graphic>
      </p:graphicFrame>
      <p:graphicFrame>
        <p:nvGraphicFramePr>
          <p:cNvPr id="3076" name="Object 52">
            <a:extLst>
              <a:ext uri="{FF2B5EF4-FFF2-40B4-BE49-F238E27FC236}">
                <a16:creationId xmlns:a16="http://schemas.microsoft.com/office/drawing/2014/main" id="{D4376A30-80F4-4803-9BEA-3DCECFAF9271}"/>
              </a:ext>
            </a:extLst>
          </p:cNvPr>
          <p:cNvGraphicFramePr>
            <a:graphicFrameLocks noChangeAspect="1"/>
          </p:cNvGraphicFramePr>
          <p:nvPr>
            <p:extLst>
              <p:ext uri="{D42A27DB-BD31-4B8C-83A1-F6EECF244321}">
                <p14:modId xmlns:p14="http://schemas.microsoft.com/office/powerpoint/2010/main" val="3045011785"/>
              </p:ext>
            </p:extLst>
          </p:nvPr>
        </p:nvGraphicFramePr>
        <p:xfrm>
          <a:off x="2276473" y="1543627"/>
          <a:ext cx="914688" cy="798235"/>
        </p:xfrm>
        <a:graphic>
          <a:graphicData uri="http://schemas.openxmlformats.org/presentationml/2006/ole">
            <mc:AlternateContent xmlns:mc="http://schemas.openxmlformats.org/markup-compatibility/2006">
              <mc:Choice xmlns:v="urn:schemas-microsoft-com:vml" Requires="v">
                <p:oleObj spid="_x0000_s3121" name="Equation" r:id="rId7" imgW="444307" imgH="393529" progId="Equation.3">
                  <p:embed/>
                </p:oleObj>
              </mc:Choice>
              <mc:Fallback>
                <p:oleObj name="Equation" r:id="rId7" imgW="444307" imgH="393529" progId="Equation.3">
                  <p:embed/>
                  <p:pic>
                    <p:nvPicPr>
                      <p:cNvPr id="0" name="Object 5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76473" y="1543627"/>
                        <a:ext cx="914688" cy="798235"/>
                      </a:xfrm>
                      <a:prstGeom prst="rect">
                        <a:avLst/>
                      </a:prstGeom>
                      <a:noFill/>
                      <a:extLst/>
                    </p:spPr>
                  </p:pic>
                </p:oleObj>
              </mc:Fallback>
            </mc:AlternateContent>
          </a:graphicData>
        </a:graphic>
      </p:graphicFrame>
      <p:graphicFrame>
        <p:nvGraphicFramePr>
          <p:cNvPr id="3077" name="Object 51">
            <a:extLst>
              <a:ext uri="{FF2B5EF4-FFF2-40B4-BE49-F238E27FC236}">
                <a16:creationId xmlns:a16="http://schemas.microsoft.com/office/drawing/2014/main" id="{5039D4B9-C244-44A3-BC68-F327FD3AFAE2}"/>
              </a:ext>
            </a:extLst>
          </p:cNvPr>
          <p:cNvGraphicFramePr>
            <a:graphicFrameLocks noChangeAspect="1"/>
          </p:cNvGraphicFramePr>
          <p:nvPr>
            <p:extLst>
              <p:ext uri="{D42A27DB-BD31-4B8C-83A1-F6EECF244321}">
                <p14:modId xmlns:p14="http://schemas.microsoft.com/office/powerpoint/2010/main" val="3804826920"/>
              </p:ext>
            </p:extLst>
          </p:nvPr>
        </p:nvGraphicFramePr>
        <p:xfrm>
          <a:off x="3473300" y="1628922"/>
          <a:ext cx="1098699" cy="655638"/>
        </p:xfrm>
        <a:graphic>
          <a:graphicData uri="http://schemas.openxmlformats.org/presentationml/2006/ole">
            <mc:AlternateContent xmlns:mc="http://schemas.openxmlformats.org/markup-compatibility/2006">
              <mc:Choice xmlns:v="urn:schemas-microsoft-com:vml" Requires="v">
                <p:oleObj spid="_x0000_s3122" name="Equation" r:id="rId9" imgW="482391" imgH="393529" progId="Equation.3">
                  <p:embed/>
                </p:oleObj>
              </mc:Choice>
              <mc:Fallback>
                <p:oleObj name="Equation" r:id="rId9" imgW="482391" imgH="393529" progId="Equation.3">
                  <p:embed/>
                  <p:pic>
                    <p:nvPicPr>
                      <p:cNvPr id="0" name="Object 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73300" y="1628922"/>
                        <a:ext cx="1098699" cy="655638"/>
                      </a:xfrm>
                      <a:prstGeom prst="rect">
                        <a:avLst/>
                      </a:prstGeom>
                      <a:noFill/>
                      <a:extLst/>
                    </p:spPr>
                  </p:pic>
                </p:oleObj>
              </mc:Fallback>
            </mc:AlternateContent>
          </a:graphicData>
        </a:graphic>
      </p:graphicFrame>
      <p:sp>
        <p:nvSpPr>
          <p:cNvPr id="3086" name="Rectangle 57">
            <a:extLst>
              <a:ext uri="{FF2B5EF4-FFF2-40B4-BE49-F238E27FC236}">
                <a16:creationId xmlns:a16="http://schemas.microsoft.com/office/drawing/2014/main" id="{044C2D23-C638-493A-B634-7450DA757585}"/>
              </a:ext>
            </a:extLst>
          </p:cNvPr>
          <p:cNvSpPr>
            <a:spLocks noChangeArrowheads="1"/>
          </p:cNvSpPr>
          <p:nvPr/>
        </p:nvSpPr>
        <p:spPr bwMode="auto">
          <a:xfrm>
            <a:off x="522576" y="2503642"/>
            <a:ext cx="1368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dirty="0"/>
              <a:t>resulting in</a:t>
            </a:r>
          </a:p>
        </p:txBody>
      </p:sp>
      <p:graphicFrame>
        <p:nvGraphicFramePr>
          <p:cNvPr id="3078" name="Object 58">
            <a:extLst>
              <a:ext uri="{FF2B5EF4-FFF2-40B4-BE49-F238E27FC236}">
                <a16:creationId xmlns:a16="http://schemas.microsoft.com/office/drawing/2014/main" id="{1A320D9F-8C53-46F7-94E7-91F0C0A7C365}"/>
              </a:ext>
            </a:extLst>
          </p:cNvPr>
          <p:cNvGraphicFramePr>
            <a:graphicFrameLocks noChangeAspect="1"/>
          </p:cNvGraphicFramePr>
          <p:nvPr>
            <p:extLst>
              <p:ext uri="{D42A27DB-BD31-4B8C-83A1-F6EECF244321}">
                <p14:modId xmlns:p14="http://schemas.microsoft.com/office/powerpoint/2010/main" val="1568836663"/>
              </p:ext>
            </p:extLst>
          </p:nvPr>
        </p:nvGraphicFramePr>
        <p:xfrm>
          <a:off x="1891001" y="2729915"/>
          <a:ext cx="2877790" cy="712786"/>
        </p:xfrm>
        <a:graphic>
          <a:graphicData uri="http://schemas.openxmlformats.org/presentationml/2006/ole">
            <mc:AlternateContent xmlns:mc="http://schemas.openxmlformats.org/markup-compatibility/2006">
              <mc:Choice xmlns:v="urn:schemas-microsoft-com:vml" Requires="v">
                <p:oleObj spid="_x0000_s3123" name="Equation" r:id="rId11" imgW="927100" imgH="228600" progId="Equation.3">
                  <p:embed/>
                </p:oleObj>
              </mc:Choice>
              <mc:Fallback>
                <p:oleObj name="Equation" r:id="rId11" imgW="927100" imgH="228600" progId="Equation.3">
                  <p:embed/>
                  <p:pic>
                    <p:nvPicPr>
                      <p:cNvPr id="0" name="Object 5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91001" y="2729915"/>
                        <a:ext cx="2877790" cy="712786"/>
                      </a:xfrm>
                      <a:prstGeom prst="rect">
                        <a:avLst/>
                      </a:prstGeom>
                      <a:noFill/>
                      <a:extLst/>
                    </p:spPr>
                  </p:pic>
                </p:oleObj>
              </mc:Fallback>
            </mc:AlternateContent>
          </a:graphicData>
        </a:graphic>
      </p:graphicFrame>
      <p:sp>
        <p:nvSpPr>
          <p:cNvPr id="3087" name="Rectangle 60">
            <a:extLst>
              <a:ext uri="{FF2B5EF4-FFF2-40B4-BE49-F238E27FC236}">
                <a16:creationId xmlns:a16="http://schemas.microsoft.com/office/drawing/2014/main" id="{76C12562-D250-45DC-BD75-6DEA4843A50F}"/>
              </a:ext>
            </a:extLst>
          </p:cNvPr>
          <p:cNvSpPr>
            <a:spLocks noChangeArrowheads="1"/>
          </p:cNvSpPr>
          <p:nvPr/>
        </p:nvSpPr>
        <p:spPr bwMode="auto">
          <a:xfrm>
            <a:off x="601663" y="3709141"/>
            <a:ext cx="8397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dirty="0"/>
              <a:t>where</a:t>
            </a:r>
          </a:p>
        </p:txBody>
      </p:sp>
      <mc:AlternateContent xmlns:mc="http://schemas.openxmlformats.org/markup-compatibility/2006">
        <mc:Choice xmlns:a14="http://schemas.microsoft.com/office/drawing/2010/main" Requires="a14">
          <p:sp>
            <p:nvSpPr>
              <p:cNvPr id="3079" name="Object 61">
                <a:extLst>
                  <a:ext uri="{FF2B5EF4-FFF2-40B4-BE49-F238E27FC236}">
                    <a16:creationId xmlns:a16="http://schemas.microsoft.com/office/drawing/2014/main" id="{37571D86-91F2-42FE-AA0E-9C0BEEE84CC2}"/>
                  </a:ext>
                </a:extLst>
              </p:cNvPr>
              <p:cNvSpPr txBox="1"/>
              <p:nvPr/>
            </p:nvSpPr>
            <p:spPr bwMode="auto">
              <a:xfrm>
                <a:off x="753630" y="4300105"/>
                <a:ext cx="1989570" cy="643257"/>
              </a:xfrm>
              <a:prstGeom prst="rect">
                <a:avLst/>
              </a:prstGeom>
              <a:noFill/>
              <a:extLst/>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e>
                      </m:d>
                    </m:oMath>
                  </m:oMathPara>
                </a14:m>
                <a:endParaRPr lang="en-US" dirty="0"/>
              </a:p>
            </p:txBody>
          </p:sp>
        </mc:Choice>
        <mc:Fallback>
          <p:sp>
            <p:nvSpPr>
              <p:cNvPr id="3079" name="Object 61">
                <a:extLst>
                  <a:ext uri="{FF2B5EF4-FFF2-40B4-BE49-F238E27FC236}">
                    <a16:creationId xmlns:a16="http://schemas.microsoft.com/office/drawing/2014/main" id="{37571D86-91F2-42FE-AA0E-9C0BEEE84CC2}"/>
                  </a:ext>
                </a:extLst>
              </p:cNvPr>
              <p:cNvSpPr txBox="1">
                <a:spLocks noRot="1" noChangeAspect="1" noMove="1" noResize="1" noEditPoints="1" noAdjustHandles="1" noChangeArrowheads="1" noChangeShapeType="1" noTextEdit="1"/>
              </p:cNvSpPr>
              <p:nvPr/>
            </p:nvSpPr>
            <p:spPr bwMode="auto">
              <a:xfrm>
                <a:off x="753630" y="4300105"/>
                <a:ext cx="1989570" cy="643257"/>
              </a:xfrm>
              <a:prstGeom prst="rect">
                <a:avLst/>
              </a:prstGeom>
              <a:blipFill>
                <a:blip r:embed="rId13"/>
                <a:stretch>
                  <a:fillRect l="-920"/>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080" name="Object 63">
                <a:extLst>
                  <a:ext uri="{FF2B5EF4-FFF2-40B4-BE49-F238E27FC236}">
                    <a16:creationId xmlns:a16="http://schemas.microsoft.com/office/drawing/2014/main" id="{364EC5C8-00C8-416E-8AD1-6930B18754B5}"/>
                  </a:ext>
                </a:extLst>
              </p:cNvPr>
              <p:cNvSpPr txBox="1"/>
              <p:nvPr/>
            </p:nvSpPr>
            <p:spPr bwMode="auto">
              <a:xfrm>
                <a:off x="3048000" y="4114514"/>
                <a:ext cx="4191000" cy="936252"/>
              </a:xfrm>
              <a:prstGeom prst="rect">
                <a:avLst/>
              </a:prstGeom>
              <a:noFill/>
              <a:extLst/>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r>
                            <a:rPr lang="en-US" i="1">
                              <a:solidFill>
                                <a:srgbClr val="000000"/>
                              </a:solidFill>
                              <a:latin typeface="Cambria Math" panose="02040503050406030204" pitchFamily="18" charset="0"/>
                            </a:rPr>
                            <m:t>h</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h</m:t>
                          </m:r>
                        </m:e>
                      </m:d>
                    </m:oMath>
                  </m:oMathPara>
                </a14:m>
                <a:endParaRPr lang="en-US" dirty="0"/>
              </a:p>
            </p:txBody>
          </p:sp>
        </mc:Choice>
        <mc:Fallback>
          <p:sp>
            <p:nvSpPr>
              <p:cNvPr id="3080" name="Object 63">
                <a:extLst>
                  <a:ext uri="{FF2B5EF4-FFF2-40B4-BE49-F238E27FC236}">
                    <a16:creationId xmlns:a16="http://schemas.microsoft.com/office/drawing/2014/main" id="{364EC5C8-00C8-416E-8AD1-6930B18754B5}"/>
                  </a:ext>
                </a:extLst>
              </p:cNvPr>
              <p:cNvSpPr txBox="1">
                <a:spLocks noRot="1" noChangeAspect="1" noMove="1" noResize="1" noEditPoints="1" noAdjustHandles="1" noChangeArrowheads="1" noChangeShapeType="1" noTextEdit="1"/>
              </p:cNvSpPr>
              <p:nvPr/>
            </p:nvSpPr>
            <p:spPr bwMode="auto">
              <a:xfrm>
                <a:off x="3048000" y="4114514"/>
                <a:ext cx="4191000" cy="936252"/>
              </a:xfrm>
              <a:prstGeom prst="rect">
                <a:avLst/>
              </a:prstGeom>
              <a:blipFill>
                <a:blip r:embed="rId14"/>
                <a:stretch>
                  <a:fillRect/>
                </a:stretch>
              </a:blipFill>
              <a:extLst/>
            </p:spPr>
            <p:txBody>
              <a:bodyPr/>
              <a:lstStyle/>
              <a:p>
                <a:r>
                  <a:rPr 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7" name="Rectangle 2">
            <a:extLst>
              <a:ext uri="{FF2B5EF4-FFF2-40B4-BE49-F238E27FC236}">
                <a16:creationId xmlns:a16="http://schemas.microsoft.com/office/drawing/2014/main" id="{14C6A399-8858-4812-95AA-6637726D59FE}"/>
              </a:ext>
            </a:extLst>
          </p:cNvPr>
          <p:cNvSpPr>
            <a:spLocks noGrp="1" noChangeArrowheads="1"/>
          </p:cNvSpPr>
          <p:nvPr>
            <p:ph type="title"/>
          </p:nvPr>
        </p:nvSpPr>
        <p:spPr>
          <a:xfrm>
            <a:off x="990600" y="-25039"/>
            <a:ext cx="7793037" cy="1143000"/>
          </a:xfrm>
        </p:spPr>
        <p:txBody>
          <a:bodyPr/>
          <a:lstStyle/>
          <a:p>
            <a:r>
              <a:rPr lang="en-US" altLang="en-US" dirty="0"/>
              <a:t>Ralston’s Method</a:t>
            </a:r>
          </a:p>
        </p:txBody>
      </p:sp>
      <p:sp>
        <p:nvSpPr>
          <p:cNvPr id="4108" name="Rectangle 4">
            <a:extLst>
              <a:ext uri="{FF2B5EF4-FFF2-40B4-BE49-F238E27FC236}">
                <a16:creationId xmlns:a16="http://schemas.microsoft.com/office/drawing/2014/main" id="{A8C16C3F-D5DE-4B91-82CF-DCB3D84AB155}"/>
              </a:ext>
            </a:extLst>
          </p:cNvPr>
          <p:cNvSpPr>
            <a:spLocks noChangeArrowheads="1"/>
          </p:cNvSpPr>
          <p:nvPr/>
        </p:nvSpPr>
        <p:spPr bwMode="auto">
          <a:xfrm>
            <a:off x="532607" y="1323182"/>
            <a:ext cx="7651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dirty="0"/>
              <a:t>Here </a:t>
            </a:r>
          </a:p>
        </p:txBody>
      </p:sp>
      <mc:AlternateContent xmlns:mc="http://schemas.openxmlformats.org/markup-compatibility/2006">
        <mc:Choice xmlns:a14="http://schemas.microsoft.com/office/drawing/2010/main" Requires="a14">
          <p:sp>
            <p:nvSpPr>
              <p:cNvPr id="4098" name="Object 5">
                <a:extLst>
                  <a:ext uri="{FF2B5EF4-FFF2-40B4-BE49-F238E27FC236}">
                    <a16:creationId xmlns:a16="http://schemas.microsoft.com/office/drawing/2014/main" id="{5C4B73D4-95E4-42CA-8D36-BD456163F289}"/>
                  </a:ext>
                </a:extLst>
              </p:cNvPr>
              <p:cNvSpPr txBox="1"/>
              <p:nvPr/>
            </p:nvSpPr>
            <p:spPr bwMode="auto">
              <a:xfrm>
                <a:off x="1627188" y="1244168"/>
                <a:ext cx="839786" cy="584993"/>
              </a:xfrm>
              <a:prstGeom prst="rect">
                <a:avLst/>
              </a:prstGeom>
              <a:noFill/>
              <a:extLst/>
            </p:spPr>
            <p:txBody>
              <a:bodyPr>
                <a:normAutofit fontScale="700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𝑎</m:t>
                          </m:r>
                        </m:e>
                        <m:sub>
                          <m:r>
                            <a:rPr lang="en-US" i="1">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m:t>
                          </m:r>
                        </m:num>
                        <m:den>
                          <m:r>
                            <a:rPr lang="en-US" i="1">
                              <a:solidFill>
                                <a:srgbClr val="000000"/>
                              </a:solidFill>
                              <a:latin typeface="Cambria Math" panose="02040503050406030204" pitchFamily="18" charset="0"/>
                            </a:rPr>
                            <m:t>3</m:t>
                          </m:r>
                        </m:den>
                      </m:f>
                    </m:oMath>
                  </m:oMathPara>
                </a14:m>
                <a:endParaRPr lang="en-US" dirty="0"/>
              </a:p>
            </p:txBody>
          </p:sp>
        </mc:Choice>
        <mc:Fallback>
          <p:sp>
            <p:nvSpPr>
              <p:cNvPr id="4098" name="Object 5">
                <a:extLst>
                  <a:ext uri="{FF2B5EF4-FFF2-40B4-BE49-F238E27FC236}">
                    <a16:creationId xmlns:a16="http://schemas.microsoft.com/office/drawing/2014/main" id="{5C4B73D4-95E4-42CA-8D36-BD456163F289}"/>
                  </a:ext>
                </a:extLst>
              </p:cNvPr>
              <p:cNvSpPr txBox="1">
                <a:spLocks noRot="1" noChangeAspect="1" noMove="1" noResize="1" noEditPoints="1" noAdjustHandles="1" noChangeArrowheads="1" noChangeShapeType="1" noTextEdit="1"/>
              </p:cNvSpPr>
              <p:nvPr/>
            </p:nvSpPr>
            <p:spPr bwMode="auto">
              <a:xfrm>
                <a:off x="1627188" y="1244168"/>
                <a:ext cx="839786" cy="584993"/>
              </a:xfrm>
              <a:prstGeom prst="rect">
                <a:avLst/>
              </a:prstGeom>
              <a:blipFill>
                <a:blip r:embed="rId4"/>
                <a:stretch>
                  <a:fillRect/>
                </a:stretch>
              </a:blipFill>
              <a:extLst/>
            </p:spPr>
            <p:txBody>
              <a:bodyPr/>
              <a:lstStyle/>
              <a:p>
                <a:r>
                  <a:rPr lang="en-US">
                    <a:noFill/>
                  </a:rPr>
                  <a:t> </a:t>
                </a:r>
              </a:p>
            </p:txBody>
          </p:sp>
        </mc:Fallback>
      </mc:AlternateContent>
      <p:sp>
        <p:nvSpPr>
          <p:cNvPr id="4109" name="Rectangle 7">
            <a:extLst>
              <a:ext uri="{FF2B5EF4-FFF2-40B4-BE49-F238E27FC236}">
                <a16:creationId xmlns:a16="http://schemas.microsoft.com/office/drawing/2014/main" id="{3A863FF4-A6F0-4F43-9099-2A3A291CCB81}"/>
              </a:ext>
            </a:extLst>
          </p:cNvPr>
          <p:cNvSpPr>
            <a:spLocks noChangeArrowheads="1"/>
          </p:cNvSpPr>
          <p:nvPr/>
        </p:nvSpPr>
        <p:spPr bwMode="auto">
          <a:xfrm>
            <a:off x="2995613" y="1305286"/>
            <a:ext cx="20304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dirty="0"/>
              <a:t>is chosen, giving </a:t>
            </a:r>
          </a:p>
        </p:txBody>
      </p:sp>
      <p:graphicFrame>
        <p:nvGraphicFramePr>
          <p:cNvPr id="4099" name="Object 10">
            <a:extLst>
              <a:ext uri="{FF2B5EF4-FFF2-40B4-BE49-F238E27FC236}">
                <a16:creationId xmlns:a16="http://schemas.microsoft.com/office/drawing/2014/main" id="{5FC6F44B-5CEA-463D-B9C7-E1FCBA5EAB61}"/>
              </a:ext>
            </a:extLst>
          </p:cNvPr>
          <p:cNvGraphicFramePr>
            <a:graphicFrameLocks noChangeAspect="1"/>
          </p:cNvGraphicFramePr>
          <p:nvPr>
            <p:extLst>
              <p:ext uri="{D42A27DB-BD31-4B8C-83A1-F6EECF244321}">
                <p14:modId xmlns:p14="http://schemas.microsoft.com/office/powerpoint/2010/main" val="542769087"/>
              </p:ext>
            </p:extLst>
          </p:nvPr>
        </p:nvGraphicFramePr>
        <p:xfrm>
          <a:off x="990600" y="2060178"/>
          <a:ext cx="685800" cy="625475"/>
        </p:xfrm>
        <a:graphic>
          <a:graphicData uri="http://schemas.openxmlformats.org/presentationml/2006/ole">
            <mc:AlternateContent xmlns:mc="http://schemas.openxmlformats.org/markup-compatibility/2006">
              <mc:Choice xmlns:v="urn:schemas-microsoft-com:vml" Requires="v">
                <p:oleObj spid="_x0000_s4143" name="Equation" r:id="rId5" imgW="431613" imgH="393529" progId="Equation.3">
                  <p:embed/>
                </p:oleObj>
              </mc:Choice>
              <mc:Fallback>
                <p:oleObj name="Equation" r:id="rId5" imgW="431613" imgH="393529"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060178"/>
                        <a:ext cx="685800"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9">
            <a:extLst>
              <a:ext uri="{FF2B5EF4-FFF2-40B4-BE49-F238E27FC236}">
                <a16:creationId xmlns:a16="http://schemas.microsoft.com/office/drawing/2014/main" id="{3FC288DF-96C4-41F3-926F-14DE3D920187}"/>
              </a:ext>
            </a:extLst>
          </p:cNvPr>
          <p:cNvGraphicFramePr>
            <a:graphicFrameLocks noChangeAspect="1"/>
          </p:cNvGraphicFramePr>
          <p:nvPr>
            <p:extLst>
              <p:ext uri="{D42A27DB-BD31-4B8C-83A1-F6EECF244321}">
                <p14:modId xmlns:p14="http://schemas.microsoft.com/office/powerpoint/2010/main" val="1126615790"/>
              </p:ext>
            </p:extLst>
          </p:nvPr>
        </p:nvGraphicFramePr>
        <p:xfrm>
          <a:off x="2258436" y="2120287"/>
          <a:ext cx="762000" cy="650875"/>
        </p:xfrm>
        <a:graphic>
          <a:graphicData uri="http://schemas.openxmlformats.org/presentationml/2006/ole">
            <mc:AlternateContent xmlns:mc="http://schemas.openxmlformats.org/markup-compatibility/2006">
              <mc:Choice xmlns:v="urn:schemas-microsoft-com:vml" Requires="v">
                <p:oleObj spid="_x0000_s4144" name="Equation" r:id="rId7" imgW="457002" imgH="393529" progId="Equation.3">
                  <p:embed/>
                </p:oleObj>
              </mc:Choice>
              <mc:Fallback>
                <p:oleObj name="Equation" r:id="rId7" imgW="457002" imgH="393529"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58436" y="2120287"/>
                        <a:ext cx="762000"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1" name="Object 8">
            <a:extLst>
              <a:ext uri="{FF2B5EF4-FFF2-40B4-BE49-F238E27FC236}">
                <a16:creationId xmlns:a16="http://schemas.microsoft.com/office/drawing/2014/main" id="{81784B51-B4FA-4EBF-A233-EEF65469C5CC}"/>
              </a:ext>
            </a:extLst>
          </p:cNvPr>
          <p:cNvGraphicFramePr>
            <a:graphicFrameLocks noChangeAspect="1"/>
          </p:cNvGraphicFramePr>
          <p:nvPr>
            <p:extLst>
              <p:ext uri="{D42A27DB-BD31-4B8C-83A1-F6EECF244321}">
                <p14:modId xmlns:p14="http://schemas.microsoft.com/office/powerpoint/2010/main" val="2815760772"/>
              </p:ext>
            </p:extLst>
          </p:nvPr>
        </p:nvGraphicFramePr>
        <p:xfrm>
          <a:off x="3429000" y="2074466"/>
          <a:ext cx="762000" cy="611187"/>
        </p:xfrm>
        <a:graphic>
          <a:graphicData uri="http://schemas.openxmlformats.org/presentationml/2006/ole">
            <mc:AlternateContent xmlns:mc="http://schemas.openxmlformats.org/markup-compatibility/2006">
              <mc:Choice xmlns:v="urn:schemas-microsoft-com:vml" Requires="v">
                <p:oleObj spid="_x0000_s4145" name="Equation" r:id="rId9" imgW="482391" imgH="393529" progId="Equation.3">
                  <p:embed/>
                </p:oleObj>
              </mc:Choice>
              <mc:Fallback>
                <p:oleObj name="Equation" r:id="rId9" imgW="482391" imgH="393529"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29000" y="2074466"/>
                        <a:ext cx="762000" cy="611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10" name="Rectangle 15">
            <a:extLst>
              <a:ext uri="{FF2B5EF4-FFF2-40B4-BE49-F238E27FC236}">
                <a16:creationId xmlns:a16="http://schemas.microsoft.com/office/drawing/2014/main" id="{67AFB304-98B1-45B7-BDAF-9714DBA46A3D}"/>
              </a:ext>
            </a:extLst>
          </p:cNvPr>
          <p:cNvSpPr>
            <a:spLocks noChangeArrowheads="1"/>
          </p:cNvSpPr>
          <p:nvPr/>
        </p:nvSpPr>
        <p:spPr bwMode="auto">
          <a:xfrm>
            <a:off x="613569" y="3024982"/>
            <a:ext cx="1368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dirty="0"/>
              <a:t>resulting in</a:t>
            </a:r>
          </a:p>
        </p:txBody>
      </p:sp>
      <mc:AlternateContent xmlns:mc="http://schemas.openxmlformats.org/markup-compatibility/2006">
        <mc:Choice xmlns:a14="http://schemas.microsoft.com/office/drawing/2010/main" Requires="a14">
          <p:sp>
            <p:nvSpPr>
              <p:cNvPr id="4102" name="Object 16">
                <a:extLst>
                  <a:ext uri="{FF2B5EF4-FFF2-40B4-BE49-F238E27FC236}">
                    <a16:creationId xmlns:a16="http://schemas.microsoft.com/office/drawing/2014/main" id="{647EAB8F-1750-4800-B4CD-06E00F2FE67D}"/>
                  </a:ext>
                </a:extLst>
              </p:cNvPr>
              <p:cNvSpPr txBox="1"/>
              <p:nvPr/>
            </p:nvSpPr>
            <p:spPr bwMode="auto">
              <a:xfrm>
                <a:off x="1768475" y="3494088"/>
                <a:ext cx="3946525" cy="678260"/>
              </a:xfrm>
              <a:prstGeom prst="rect">
                <a:avLst/>
              </a:prstGeom>
              <a:noFill/>
              <a:extLst/>
            </p:spPr>
            <p:txBody>
              <a:bodyPr>
                <a:normAutofit fontScale="700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3</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2</m:t>
                              </m:r>
                            </m:num>
                            <m:den>
                              <m:r>
                                <a:rPr lang="en-US" i="1">
                                  <a:solidFill>
                                    <a:srgbClr val="000000"/>
                                  </a:solidFill>
                                  <a:latin typeface="Cambria Math" panose="02040503050406030204" pitchFamily="18" charset="0"/>
                                </a:rPr>
                                <m:t>3</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2</m:t>
                              </m:r>
                            </m:sub>
                          </m:sSub>
                        </m:e>
                      </m:d>
                      <m:r>
                        <a:rPr lang="en-US" i="1">
                          <a:solidFill>
                            <a:srgbClr val="000000"/>
                          </a:solidFill>
                          <a:latin typeface="Cambria Math" panose="02040503050406030204" pitchFamily="18" charset="0"/>
                        </a:rPr>
                        <m:t>h</m:t>
                      </m:r>
                    </m:oMath>
                  </m:oMathPara>
                </a14:m>
                <a:endParaRPr lang="en-US" dirty="0"/>
              </a:p>
            </p:txBody>
          </p:sp>
        </mc:Choice>
        <mc:Fallback>
          <p:sp>
            <p:nvSpPr>
              <p:cNvPr id="4102" name="Object 16">
                <a:extLst>
                  <a:ext uri="{FF2B5EF4-FFF2-40B4-BE49-F238E27FC236}">
                    <a16:creationId xmlns:a16="http://schemas.microsoft.com/office/drawing/2014/main" id="{647EAB8F-1750-4800-B4CD-06E00F2FE67D}"/>
                  </a:ext>
                </a:extLst>
              </p:cNvPr>
              <p:cNvSpPr txBox="1">
                <a:spLocks noRot="1" noChangeAspect="1" noMove="1" noResize="1" noEditPoints="1" noAdjustHandles="1" noChangeArrowheads="1" noChangeShapeType="1" noTextEdit="1"/>
              </p:cNvSpPr>
              <p:nvPr/>
            </p:nvSpPr>
            <p:spPr bwMode="auto">
              <a:xfrm>
                <a:off x="1768475" y="3494088"/>
                <a:ext cx="3946525" cy="678260"/>
              </a:xfrm>
              <a:prstGeom prst="rect">
                <a:avLst/>
              </a:prstGeom>
              <a:blipFill>
                <a:blip r:embed="rId11"/>
                <a:stretch>
                  <a:fillRect/>
                </a:stretch>
              </a:blipFill>
              <a:extLst/>
            </p:spPr>
            <p:txBody>
              <a:bodyPr/>
              <a:lstStyle/>
              <a:p>
                <a:r>
                  <a:rPr lang="en-US">
                    <a:noFill/>
                  </a:rPr>
                  <a:t> </a:t>
                </a:r>
              </a:p>
            </p:txBody>
          </p:sp>
        </mc:Fallback>
      </mc:AlternateContent>
      <p:sp>
        <p:nvSpPr>
          <p:cNvPr id="4111" name="Rectangle 18">
            <a:extLst>
              <a:ext uri="{FF2B5EF4-FFF2-40B4-BE49-F238E27FC236}">
                <a16:creationId xmlns:a16="http://schemas.microsoft.com/office/drawing/2014/main" id="{43947C20-0D2C-44F9-BFBB-9C009E67D029}"/>
              </a:ext>
            </a:extLst>
          </p:cNvPr>
          <p:cNvSpPr>
            <a:spLocks noChangeArrowheads="1"/>
          </p:cNvSpPr>
          <p:nvPr/>
        </p:nvSpPr>
        <p:spPr bwMode="auto">
          <a:xfrm>
            <a:off x="613569" y="4411303"/>
            <a:ext cx="8397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900" dirty="0"/>
              <a:t>where</a:t>
            </a:r>
          </a:p>
        </p:txBody>
      </p:sp>
      <mc:AlternateContent xmlns:mc="http://schemas.openxmlformats.org/markup-compatibility/2006">
        <mc:Choice xmlns:a14="http://schemas.microsoft.com/office/drawing/2010/main" Requires="a14">
          <p:sp>
            <p:nvSpPr>
              <p:cNvPr id="4103" name="Object 19">
                <a:extLst>
                  <a:ext uri="{FF2B5EF4-FFF2-40B4-BE49-F238E27FC236}">
                    <a16:creationId xmlns:a16="http://schemas.microsoft.com/office/drawing/2014/main" id="{DA73F600-3E73-4E0B-AF74-ED34F582B314}"/>
                  </a:ext>
                </a:extLst>
              </p:cNvPr>
              <p:cNvSpPr txBox="1"/>
              <p:nvPr/>
            </p:nvSpPr>
            <p:spPr bwMode="auto">
              <a:xfrm>
                <a:off x="1610736" y="4538085"/>
                <a:ext cx="1589664" cy="609203"/>
              </a:xfrm>
              <a:prstGeom prst="rect">
                <a:avLst/>
              </a:prstGeom>
              <a:noFill/>
              <a:extLst/>
            </p:spPr>
            <p:txBody>
              <a:bodyPr>
                <a:normAutofit fontScale="775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e>
                      </m:d>
                    </m:oMath>
                  </m:oMathPara>
                </a14:m>
                <a:endParaRPr lang="en-US" dirty="0"/>
              </a:p>
            </p:txBody>
          </p:sp>
        </mc:Choice>
        <mc:Fallback>
          <p:sp>
            <p:nvSpPr>
              <p:cNvPr id="4103" name="Object 19">
                <a:extLst>
                  <a:ext uri="{FF2B5EF4-FFF2-40B4-BE49-F238E27FC236}">
                    <a16:creationId xmlns:a16="http://schemas.microsoft.com/office/drawing/2014/main" id="{DA73F600-3E73-4E0B-AF74-ED34F582B314}"/>
                  </a:ext>
                </a:extLst>
              </p:cNvPr>
              <p:cNvSpPr txBox="1">
                <a:spLocks noRot="1" noChangeAspect="1" noMove="1" noResize="1" noEditPoints="1" noAdjustHandles="1" noChangeArrowheads="1" noChangeShapeType="1" noTextEdit="1"/>
              </p:cNvSpPr>
              <p:nvPr/>
            </p:nvSpPr>
            <p:spPr bwMode="auto">
              <a:xfrm>
                <a:off x="1610736" y="4538085"/>
                <a:ext cx="1589664" cy="609203"/>
              </a:xfrm>
              <a:prstGeom prst="rect">
                <a:avLst/>
              </a:prstGeom>
              <a:blipFill>
                <a:blip r:embed="rId12"/>
                <a:stretch>
                  <a:fillRect/>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104" name="Object 21">
                <a:extLst>
                  <a:ext uri="{FF2B5EF4-FFF2-40B4-BE49-F238E27FC236}">
                    <a16:creationId xmlns:a16="http://schemas.microsoft.com/office/drawing/2014/main" id="{83AEDC81-EE96-491E-B1F9-83E29C68C4FB}"/>
                  </a:ext>
                </a:extLst>
              </p:cNvPr>
              <p:cNvSpPr txBox="1"/>
              <p:nvPr/>
            </p:nvSpPr>
            <p:spPr bwMode="auto">
              <a:xfrm>
                <a:off x="3392416" y="4379551"/>
                <a:ext cx="3294784" cy="767737"/>
              </a:xfrm>
              <a:prstGeom prst="rect">
                <a:avLst/>
              </a:prstGeom>
              <a:noFill/>
              <a:extLst/>
            </p:spPr>
            <p:txBody>
              <a:bodyPr>
                <a:normAutofit fontScale="775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3</m:t>
                              </m:r>
                            </m:num>
                            <m:den>
                              <m:r>
                                <a:rPr lang="en-US" i="1">
                                  <a:solidFill>
                                    <a:srgbClr val="000000"/>
                                  </a:solidFill>
                                  <a:latin typeface="Cambria Math" panose="02040503050406030204" pitchFamily="18" charset="0"/>
                                </a:rPr>
                                <m:t>4</m:t>
                              </m:r>
                            </m:den>
                          </m:f>
                          <m:r>
                            <a:rPr lang="en-US" i="1">
                              <a:solidFill>
                                <a:srgbClr val="000000"/>
                              </a:solidFill>
                              <a:latin typeface="Cambria Math" panose="02040503050406030204" pitchFamily="18" charset="0"/>
                            </a:rPr>
                            <m:t>h</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𝑦</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3</m:t>
                              </m:r>
                            </m:num>
                            <m:den>
                              <m:r>
                                <a:rPr lang="en-US" i="1">
                                  <a:solidFill>
                                    <a:srgbClr val="000000"/>
                                  </a:solidFill>
                                  <a:latin typeface="Cambria Math" panose="02040503050406030204" pitchFamily="18" charset="0"/>
                                </a:rPr>
                                <m:t>4</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h</m:t>
                          </m:r>
                        </m:e>
                      </m:d>
                    </m:oMath>
                  </m:oMathPara>
                </a14:m>
                <a:endParaRPr lang="en-US" dirty="0"/>
              </a:p>
            </p:txBody>
          </p:sp>
        </mc:Choice>
        <mc:Fallback>
          <p:sp>
            <p:nvSpPr>
              <p:cNvPr id="4104" name="Object 21">
                <a:extLst>
                  <a:ext uri="{FF2B5EF4-FFF2-40B4-BE49-F238E27FC236}">
                    <a16:creationId xmlns:a16="http://schemas.microsoft.com/office/drawing/2014/main" id="{83AEDC81-EE96-491E-B1F9-83E29C68C4FB}"/>
                  </a:ext>
                </a:extLst>
              </p:cNvPr>
              <p:cNvSpPr txBox="1">
                <a:spLocks noRot="1" noChangeAspect="1" noMove="1" noResize="1" noEditPoints="1" noAdjustHandles="1" noChangeArrowheads="1" noChangeShapeType="1" noTextEdit="1"/>
              </p:cNvSpPr>
              <p:nvPr/>
            </p:nvSpPr>
            <p:spPr bwMode="auto">
              <a:xfrm>
                <a:off x="3392416" y="4379551"/>
                <a:ext cx="3294784" cy="767737"/>
              </a:xfrm>
              <a:prstGeom prst="rect">
                <a:avLst/>
              </a:prstGeom>
              <a:blipFill>
                <a:blip r:embed="rId13"/>
                <a:stretch>
                  <a:fillRect/>
                </a:stretch>
              </a:blipFill>
              <a:extLst/>
            </p:spPr>
            <p:txBody>
              <a:bodyPr/>
              <a:lstStyle/>
              <a:p>
                <a:r>
                  <a:rPr lang="en-US">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8" name="Rectangle 2">
            <a:extLst>
              <a:ext uri="{FF2B5EF4-FFF2-40B4-BE49-F238E27FC236}">
                <a16:creationId xmlns:a16="http://schemas.microsoft.com/office/drawing/2014/main" id="{859E61F1-8AF1-4A56-BA55-618884CB3BB1}"/>
              </a:ext>
            </a:extLst>
          </p:cNvPr>
          <p:cNvSpPr>
            <a:spLocks noGrp="1" noChangeArrowheads="1"/>
          </p:cNvSpPr>
          <p:nvPr>
            <p:ph type="title"/>
          </p:nvPr>
        </p:nvSpPr>
        <p:spPr>
          <a:xfrm>
            <a:off x="-13855" y="221456"/>
            <a:ext cx="9001919" cy="623887"/>
          </a:xfrm>
        </p:spPr>
        <p:txBody>
          <a:bodyPr>
            <a:normAutofit fontScale="90000"/>
          </a:bodyPr>
          <a:lstStyle/>
          <a:p>
            <a:r>
              <a:rPr lang="en-US" altLang="en-US" sz="4000" dirty="0"/>
              <a:t>How to write Ordinary Differential Equation</a:t>
            </a:r>
          </a:p>
        </p:txBody>
      </p:sp>
      <p:sp>
        <p:nvSpPr>
          <p:cNvPr id="5129" name="Rectangle 18">
            <a:extLst>
              <a:ext uri="{FF2B5EF4-FFF2-40B4-BE49-F238E27FC236}">
                <a16:creationId xmlns:a16="http://schemas.microsoft.com/office/drawing/2014/main" id="{ACEE2483-4249-4B36-BB59-B39580050455}"/>
              </a:ext>
            </a:extLst>
          </p:cNvPr>
          <p:cNvSpPr>
            <a:spLocks noChangeArrowheads="1"/>
          </p:cNvSpPr>
          <p:nvPr/>
        </p:nvSpPr>
        <p:spPr bwMode="auto">
          <a:xfrm>
            <a:off x="457200" y="2417365"/>
            <a:ext cx="11049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b="1" dirty="0">
                <a:latin typeface="Times New Roman" panose="02020603050405020304" pitchFamily="18" charset="0"/>
                <a:cs typeface="Times New Roman" panose="02020603050405020304" pitchFamily="18" charset="0"/>
              </a:rPr>
              <a:t>Example </a:t>
            </a:r>
            <a:endParaRPr lang="en-US" altLang="en-US" sz="1800" dirty="0">
              <a:latin typeface="Times New Roman" panose="02020603050405020304" pitchFamily="18" charset="0"/>
            </a:endParaRPr>
          </a:p>
          <a:p>
            <a:pPr algn="just"/>
            <a:r>
              <a:rPr lang="en-US" altLang="en-US" sz="1200"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5122" name="Object 17">
                <a:extLst>
                  <a:ext uri="{FF2B5EF4-FFF2-40B4-BE49-F238E27FC236}">
                    <a16:creationId xmlns:a16="http://schemas.microsoft.com/office/drawing/2014/main" id="{2F2AC3F0-B3E6-4C4B-847F-879184EF0D59}"/>
                  </a:ext>
                </a:extLst>
              </p:cNvPr>
              <p:cNvSpPr txBox="1"/>
              <p:nvPr/>
            </p:nvSpPr>
            <p:spPr bwMode="auto">
              <a:xfrm>
                <a:off x="1676398" y="2711052"/>
                <a:ext cx="2971801" cy="717948"/>
              </a:xfrm>
              <a:prstGeom prst="rect">
                <a:avLst/>
              </a:prstGeom>
              <a:noFill/>
              <a:extLst/>
            </p:spPr>
            <p:txBody>
              <a:bodyPr>
                <a:normAutofit fontScale="70000" lnSpcReduction="20000"/>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𝑑𝑦</m:t>
                          </m:r>
                        </m:num>
                        <m:den>
                          <m:r>
                            <a:rPr lang="en-US" i="1">
                              <a:solidFill>
                                <a:srgbClr val="000000"/>
                              </a:solidFill>
                              <a:latin typeface="Cambria Math" panose="02040503050406030204" pitchFamily="18" charset="0"/>
                            </a:rPr>
                            <m:t>𝑑𝑥</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𝑦</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𝑒</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𝑦</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5</m:t>
                      </m:r>
                    </m:oMath>
                  </m:oMathPara>
                </a14:m>
                <a:endParaRPr lang="en-US" dirty="0"/>
              </a:p>
            </p:txBody>
          </p:sp>
        </mc:Choice>
        <mc:Fallback>
          <p:sp>
            <p:nvSpPr>
              <p:cNvPr id="5122" name="Object 17">
                <a:extLst>
                  <a:ext uri="{FF2B5EF4-FFF2-40B4-BE49-F238E27FC236}">
                    <a16:creationId xmlns:a16="http://schemas.microsoft.com/office/drawing/2014/main" id="{2F2AC3F0-B3E6-4C4B-847F-879184EF0D59}"/>
                  </a:ext>
                </a:extLst>
              </p:cNvPr>
              <p:cNvSpPr txBox="1">
                <a:spLocks noRot="1" noChangeAspect="1" noMove="1" noResize="1" noEditPoints="1" noAdjustHandles="1" noChangeArrowheads="1" noChangeShapeType="1" noTextEdit="1"/>
              </p:cNvSpPr>
              <p:nvPr/>
            </p:nvSpPr>
            <p:spPr bwMode="auto">
              <a:xfrm>
                <a:off x="1676398" y="2711052"/>
                <a:ext cx="2971801" cy="717948"/>
              </a:xfrm>
              <a:prstGeom prst="rect">
                <a:avLst/>
              </a:prstGeom>
              <a:blipFill>
                <a:blip r:embed="rId3"/>
                <a:stretch>
                  <a:fillRect/>
                </a:stretch>
              </a:blipFill>
              <a:extLst/>
            </p:spPr>
            <p:txBody>
              <a:bodyPr/>
              <a:lstStyle/>
              <a:p>
                <a:r>
                  <a:rPr lang="en-US">
                    <a:noFill/>
                  </a:rPr>
                  <a:t> </a:t>
                </a:r>
              </a:p>
            </p:txBody>
          </p:sp>
        </mc:Fallback>
      </mc:AlternateContent>
      <p:sp>
        <p:nvSpPr>
          <p:cNvPr id="5130" name="Rectangle 19">
            <a:extLst>
              <a:ext uri="{FF2B5EF4-FFF2-40B4-BE49-F238E27FC236}">
                <a16:creationId xmlns:a16="http://schemas.microsoft.com/office/drawing/2014/main" id="{9D1B460E-BBD8-4CB9-B12D-61D15AB6D9C5}"/>
              </a:ext>
            </a:extLst>
          </p:cNvPr>
          <p:cNvSpPr>
            <a:spLocks noChangeArrowheads="1"/>
          </p:cNvSpPr>
          <p:nvPr/>
        </p:nvSpPr>
        <p:spPr bwMode="auto">
          <a:xfrm>
            <a:off x="533689" y="3470671"/>
            <a:ext cx="14668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dirty="0">
                <a:latin typeface="Times New Roman" panose="02020603050405020304" pitchFamily="18" charset="0"/>
                <a:cs typeface="Times New Roman" panose="02020603050405020304" pitchFamily="18" charset="0"/>
              </a:rPr>
              <a:t>is rewritten as</a:t>
            </a:r>
            <a:endParaRPr lang="en-US" altLang="en-US" sz="1800" dirty="0">
              <a:latin typeface="Times New Roman" panose="02020603050405020304" pitchFamily="18" charset="0"/>
            </a:endParaRPr>
          </a:p>
          <a:p>
            <a:pPr algn="just"/>
            <a:r>
              <a:rPr lang="en-US" altLang="en-US" sz="1200"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5123" name="Object 16">
                <a:extLst>
                  <a:ext uri="{FF2B5EF4-FFF2-40B4-BE49-F238E27FC236}">
                    <a16:creationId xmlns:a16="http://schemas.microsoft.com/office/drawing/2014/main" id="{EE13CFF9-5EC3-497F-B7E7-3C9508B8079E}"/>
                  </a:ext>
                </a:extLst>
              </p:cNvPr>
              <p:cNvSpPr txBox="1"/>
              <p:nvPr/>
            </p:nvSpPr>
            <p:spPr bwMode="auto">
              <a:xfrm>
                <a:off x="2114836" y="3375223"/>
                <a:ext cx="4362163" cy="891978"/>
              </a:xfrm>
              <a:prstGeom prst="rect">
                <a:avLst/>
              </a:prstGeom>
              <a:noFill/>
              <a:extLst/>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𝑑𝑦</m:t>
                          </m:r>
                        </m:num>
                        <m:den>
                          <m:r>
                            <a:rPr lang="en-US" i="1">
                              <a:solidFill>
                                <a:srgbClr val="000000"/>
                              </a:solidFill>
                              <a:latin typeface="Cambria Math" panose="02040503050406030204" pitchFamily="18" charset="0"/>
                            </a:rPr>
                            <m:t>𝑑𝑥</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𝑒</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𝑦</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𝑦</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5</m:t>
                      </m:r>
                    </m:oMath>
                  </m:oMathPara>
                </a14:m>
                <a:endParaRPr lang="en-US" dirty="0"/>
              </a:p>
            </p:txBody>
          </p:sp>
        </mc:Choice>
        <mc:Fallback>
          <p:sp>
            <p:nvSpPr>
              <p:cNvPr id="5123" name="Object 16">
                <a:extLst>
                  <a:ext uri="{FF2B5EF4-FFF2-40B4-BE49-F238E27FC236}">
                    <a16:creationId xmlns:a16="http://schemas.microsoft.com/office/drawing/2014/main" id="{EE13CFF9-5EC3-497F-B7E7-3C9508B8079E}"/>
                  </a:ext>
                </a:extLst>
              </p:cNvPr>
              <p:cNvSpPr txBox="1">
                <a:spLocks noRot="1" noChangeAspect="1" noMove="1" noResize="1" noEditPoints="1" noAdjustHandles="1" noChangeArrowheads="1" noChangeShapeType="1" noTextEdit="1"/>
              </p:cNvSpPr>
              <p:nvPr/>
            </p:nvSpPr>
            <p:spPr bwMode="auto">
              <a:xfrm>
                <a:off x="2114836" y="3375223"/>
                <a:ext cx="4362163" cy="891978"/>
              </a:xfrm>
              <a:prstGeom prst="rect">
                <a:avLst/>
              </a:prstGeom>
              <a:blipFill>
                <a:blip r:embed="rId4"/>
                <a:stretch>
                  <a:fillRect/>
                </a:stretch>
              </a:blipFill>
              <a:extLst/>
            </p:spPr>
            <p:txBody>
              <a:bodyPr/>
              <a:lstStyle/>
              <a:p>
                <a:r>
                  <a:rPr lang="en-US">
                    <a:noFill/>
                  </a:rPr>
                  <a:t> </a:t>
                </a:r>
              </a:p>
            </p:txBody>
          </p:sp>
        </mc:Fallback>
      </mc:AlternateContent>
      <p:sp>
        <p:nvSpPr>
          <p:cNvPr id="5131" name="Rectangle 20">
            <a:extLst>
              <a:ext uri="{FF2B5EF4-FFF2-40B4-BE49-F238E27FC236}">
                <a16:creationId xmlns:a16="http://schemas.microsoft.com/office/drawing/2014/main" id="{F283EBB2-1E6D-411E-B1CD-999C305AFB73}"/>
              </a:ext>
            </a:extLst>
          </p:cNvPr>
          <p:cNvSpPr>
            <a:spLocks noChangeArrowheads="1"/>
          </p:cNvSpPr>
          <p:nvPr/>
        </p:nvSpPr>
        <p:spPr bwMode="auto">
          <a:xfrm>
            <a:off x="533689" y="4421980"/>
            <a:ext cx="11017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600">
                <a:latin typeface="Times New Roman" panose="02020603050405020304" pitchFamily="18" charset="0"/>
                <a:cs typeface="Times New Roman" panose="02020603050405020304" pitchFamily="18" charset="0"/>
              </a:rPr>
              <a:t>In this case</a:t>
            </a:r>
            <a:endParaRPr lang="en-US" altLang="en-US" sz="1600">
              <a:latin typeface="Times New Roman" panose="02020603050405020304" pitchFamily="18" charset="0"/>
            </a:endParaRPr>
          </a:p>
          <a:p>
            <a:pPr algn="just"/>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5124" name="Object 15">
                <a:extLst>
                  <a:ext uri="{FF2B5EF4-FFF2-40B4-BE49-F238E27FC236}">
                    <a16:creationId xmlns:a16="http://schemas.microsoft.com/office/drawing/2014/main" id="{7C561B1A-FF57-40AE-815B-293627DFACFB}"/>
                  </a:ext>
                </a:extLst>
              </p:cNvPr>
              <p:cNvSpPr txBox="1"/>
              <p:nvPr/>
            </p:nvSpPr>
            <p:spPr bwMode="auto">
              <a:xfrm>
                <a:off x="2095498" y="4681535"/>
                <a:ext cx="3086102" cy="519113"/>
              </a:xfrm>
              <a:prstGeom prst="rect">
                <a:avLst/>
              </a:prstGeom>
              <a:noFill/>
              <a:extLst/>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𝑥</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𝑦</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𝑒</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𝑦</m:t>
                      </m:r>
                    </m:oMath>
                  </m:oMathPara>
                </a14:m>
                <a:endParaRPr lang="en-US" dirty="0"/>
              </a:p>
            </p:txBody>
          </p:sp>
        </mc:Choice>
        <mc:Fallback>
          <p:sp>
            <p:nvSpPr>
              <p:cNvPr id="5124" name="Object 15">
                <a:extLst>
                  <a:ext uri="{FF2B5EF4-FFF2-40B4-BE49-F238E27FC236}">
                    <a16:creationId xmlns:a16="http://schemas.microsoft.com/office/drawing/2014/main" id="{7C561B1A-FF57-40AE-815B-293627DFACFB}"/>
                  </a:ext>
                </a:extLst>
              </p:cNvPr>
              <p:cNvSpPr txBox="1">
                <a:spLocks noRot="1" noChangeAspect="1" noMove="1" noResize="1" noEditPoints="1" noAdjustHandles="1" noChangeArrowheads="1" noChangeShapeType="1" noTextEdit="1"/>
              </p:cNvSpPr>
              <p:nvPr/>
            </p:nvSpPr>
            <p:spPr bwMode="auto">
              <a:xfrm>
                <a:off x="2095498" y="4681535"/>
                <a:ext cx="3086102" cy="519113"/>
              </a:xfrm>
              <a:prstGeom prst="rect">
                <a:avLst/>
              </a:prstGeom>
              <a:blipFill>
                <a:blip r:embed="rId5"/>
                <a:stretch>
                  <a:fillRect l="-1779" b="-7059"/>
                </a:stretch>
              </a:blipFill>
              <a:extLst/>
            </p:spPr>
            <p:txBody>
              <a:bodyPr/>
              <a:lstStyle/>
              <a:p>
                <a:r>
                  <a:rPr lang="en-US">
                    <a:noFill/>
                  </a:rPr>
                  <a:t> </a:t>
                </a:r>
              </a:p>
            </p:txBody>
          </p:sp>
        </mc:Fallback>
      </mc:AlternateContent>
      <p:sp>
        <p:nvSpPr>
          <p:cNvPr id="5132" name="Rectangle 21">
            <a:extLst>
              <a:ext uri="{FF2B5EF4-FFF2-40B4-BE49-F238E27FC236}">
                <a16:creationId xmlns:a16="http://schemas.microsoft.com/office/drawing/2014/main" id="{75A9CEFC-55CA-470B-8360-8953E79FB38D}"/>
              </a:ext>
            </a:extLst>
          </p:cNvPr>
          <p:cNvSpPr>
            <a:spLocks noChangeArrowheads="1"/>
          </p:cNvSpPr>
          <p:nvPr/>
        </p:nvSpPr>
        <p:spPr bwMode="auto">
          <a:xfrm>
            <a:off x="109537" y="1115218"/>
            <a:ext cx="74009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900"/>
              <a:t>How does one write a first order differential equation in the form of</a:t>
            </a:r>
          </a:p>
        </p:txBody>
      </p:sp>
      <mc:AlternateContent xmlns:mc="http://schemas.openxmlformats.org/markup-compatibility/2006">
        <mc:Choice xmlns:a14="http://schemas.microsoft.com/office/drawing/2010/main" Requires="a14">
          <p:sp>
            <p:nvSpPr>
              <p:cNvPr id="5125" name="Object 22">
                <a:extLst>
                  <a:ext uri="{FF2B5EF4-FFF2-40B4-BE49-F238E27FC236}">
                    <a16:creationId xmlns:a16="http://schemas.microsoft.com/office/drawing/2014/main" id="{08ED0E63-AF8F-48EB-970B-CF96864F679B}"/>
                  </a:ext>
                </a:extLst>
              </p:cNvPr>
              <p:cNvSpPr txBox="1"/>
              <p:nvPr/>
            </p:nvSpPr>
            <p:spPr bwMode="auto">
              <a:xfrm>
                <a:off x="3048000" y="1670843"/>
                <a:ext cx="2286000" cy="779461"/>
              </a:xfrm>
              <a:prstGeom prst="rect">
                <a:avLst/>
              </a:prstGeom>
              <a:noFill/>
              <a:extLst/>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𝑑𝑦</m:t>
                          </m:r>
                        </m:num>
                        <m:den>
                          <m:r>
                            <a:rPr lang="en-US" i="1">
                              <a:solidFill>
                                <a:srgbClr val="000000"/>
                              </a:solidFill>
                              <a:latin typeface="Cambria Math" panose="02040503050406030204" pitchFamily="18" charset="0"/>
                            </a:rPr>
                            <m:t>𝑑𝑥</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𝑥</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𝑦</m:t>
                          </m:r>
                        </m:e>
                      </m:d>
                    </m:oMath>
                  </m:oMathPara>
                </a14:m>
                <a:endParaRPr lang="en-US" dirty="0"/>
              </a:p>
            </p:txBody>
          </p:sp>
        </mc:Choice>
        <mc:Fallback>
          <p:sp>
            <p:nvSpPr>
              <p:cNvPr id="5125" name="Object 22">
                <a:extLst>
                  <a:ext uri="{FF2B5EF4-FFF2-40B4-BE49-F238E27FC236}">
                    <a16:creationId xmlns:a16="http://schemas.microsoft.com/office/drawing/2014/main" id="{08ED0E63-AF8F-48EB-970B-CF96864F679B}"/>
                  </a:ext>
                </a:extLst>
              </p:cNvPr>
              <p:cNvSpPr txBox="1">
                <a:spLocks noRot="1" noChangeAspect="1" noMove="1" noResize="1" noEditPoints="1" noAdjustHandles="1" noChangeArrowheads="1" noChangeShapeType="1" noTextEdit="1"/>
              </p:cNvSpPr>
              <p:nvPr/>
            </p:nvSpPr>
            <p:spPr bwMode="auto">
              <a:xfrm>
                <a:off x="3048000" y="1670843"/>
                <a:ext cx="2286000" cy="779461"/>
              </a:xfrm>
              <a:prstGeom prst="rect">
                <a:avLst/>
              </a:prstGeom>
              <a:blipFill>
                <a:blip r:embed="rId6"/>
                <a:stretch>
                  <a:fillRect/>
                </a:stretch>
              </a:blipFill>
              <a:extLst/>
            </p:spPr>
            <p:txBody>
              <a:bodyPr/>
              <a:lstStyle/>
              <a:p>
                <a:r>
                  <a:rPr lang="en-US">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54" name="Rectangle 2">
            <a:extLst>
              <a:ext uri="{FF2B5EF4-FFF2-40B4-BE49-F238E27FC236}">
                <a16:creationId xmlns:a16="http://schemas.microsoft.com/office/drawing/2014/main" id="{371C6AE8-EEB1-429F-A0E7-4CCBA281CF05}"/>
              </a:ext>
            </a:extLst>
          </p:cNvPr>
          <p:cNvSpPr>
            <a:spLocks noGrp="1" noChangeArrowheads="1"/>
          </p:cNvSpPr>
          <p:nvPr>
            <p:ph type="title"/>
          </p:nvPr>
        </p:nvSpPr>
        <p:spPr>
          <a:xfrm>
            <a:off x="457200" y="609600"/>
            <a:ext cx="8458200" cy="385762"/>
          </a:xfrm>
        </p:spPr>
        <p:txBody>
          <a:bodyPr/>
          <a:lstStyle/>
          <a:p>
            <a:r>
              <a:rPr lang="en-US" altLang="en-US" dirty="0">
                <a:cs typeface="Times New Roman" panose="02020603050405020304" pitchFamily="18" charset="0"/>
              </a:rPr>
              <a:t>Example</a:t>
            </a:r>
          </a:p>
        </p:txBody>
      </p:sp>
      <p:sp>
        <p:nvSpPr>
          <p:cNvPr id="6155" name="Rectangle 6">
            <a:extLst>
              <a:ext uri="{FF2B5EF4-FFF2-40B4-BE49-F238E27FC236}">
                <a16:creationId xmlns:a16="http://schemas.microsoft.com/office/drawing/2014/main" id="{E451FBC7-1F8D-48CC-AF88-67641F7F6301}"/>
              </a:ext>
            </a:extLst>
          </p:cNvPr>
          <p:cNvSpPr>
            <a:spLocks noChangeArrowheads="1"/>
          </p:cNvSpPr>
          <p:nvPr/>
        </p:nvSpPr>
        <p:spPr bwMode="auto">
          <a:xfrm>
            <a:off x="152400" y="1164110"/>
            <a:ext cx="85788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dirty="0">
                <a:latin typeface="Times New Roman" panose="02020603050405020304" pitchFamily="18" charset="0"/>
                <a:cs typeface="Times New Roman" panose="02020603050405020304" pitchFamily="18" charset="0"/>
              </a:rPr>
              <a:t>A ball at 1200K is allowed to cool down in air at an ambient temperature of 300K.  Assuming heat is lost only due to radiation, the differential equation for the temperature of the ball is given by</a:t>
            </a:r>
            <a:r>
              <a:rPr lang="en-US" altLang="en-US" sz="1200" dirty="0">
                <a:latin typeface="Times New Roman" panose="02020603050405020304" pitchFamily="18" charset="0"/>
                <a:cs typeface="Times New Roman" panose="02020603050405020304" pitchFamily="18" charset="0"/>
              </a:rPr>
              <a:t> </a:t>
            </a:r>
            <a:endParaRPr lang="en-US" altLang="en-US" sz="1100" dirty="0">
              <a:latin typeface="Times New Roman" panose="02020603050405020304" pitchFamily="18" charset="0"/>
            </a:endParaRPr>
          </a:p>
          <a:p>
            <a:pPr algn="just"/>
            <a:r>
              <a:rPr lang="en-US" altLang="en-US" sz="1200"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6146" name="Object 5">
                <a:extLst>
                  <a:ext uri="{FF2B5EF4-FFF2-40B4-BE49-F238E27FC236}">
                    <a16:creationId xmlns:a16="http://schemas.microsoft.com/office/drawing/2014/main" id="{900A2ACA-1A51-47AE-B9EE-6D4FA914277C}"/>
                  </a:ext>
                </a:extLst>
              </p:cNvPr>
              <p:cNvSpPr txBox="1"/>
              <p:nvPr/>
            </p:nvSpPr>
            <p:spPr bwMode="auto">
              <a:xfrm>
                <a:off x="685800" y="2229439"/>
                <a:ext cx="7124700" cy="820345"/>
              </a:xfrm>
              <a:prstGeom prst="rect">
                <a:avLst/>
              </a:prstGeom>
              <a:noFill/>
              <a:extLst/>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𝑑</m:t>
                          </m:r>
                          <m:r>
                            <a:rPr lang="en-US" i="1">
                              <a:solidFill>
                                <a:srgbClr val="000000"/>
                              </a:solidFill>
                              <a:latin typeface="Cambria Math" panose="02040503050406030204" pitchFamily="18" charset="0"/>
                            </a:rPr>
                            <m:t>𝜃</m:t>
                          </m:r>
                        </m:num>
                        <m:den>
                          <m:r>
                            <a:rPr lang="en-US" i="1">
                              <a:solidFill>
                                <a:srgbClr val="000000"/>
                              </a:solidFill>
                              <a:latin typeface="Cambria Math" panose="02040503050406030204" pitchFamily="18" charset="0"/>
                            </a:rPr>
                            <m:t>𝑑𝑡</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m:t>
                          </m:r>
                        </m:sup>
                      </m:sSup>
                      <m:d>
                        <m:dPr>
                          <m:ctrlPr>
                            <a:rPr lang="en-US" i="1">
                              <a:solidFill>
                                <a:srgbClr val="000000"/>
                              </a:solidFill>
                              <a:latin typeface="Cambria Math" panose="02040503050406030204" pitchFamily="18" charset="0"/>
                            </a:rPr>
                          </m:ctrlPr>
                        </m:dPr>
                        <m:e>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𝜃</m:t>
                              </m:r>
                            </m:e>
                            <m:sup>
                              <m:r>
                                <a:rPr lang="en-US" i="1">
                                  <a:solidFill>
                                    <a:srgbClr val="000000"/>
                                  </a:solidFill>
                                  <a:latin typeface="Cambria Math" panose="02040503050406030204" pitchFamily="18" charset="0"/>
                                </a:rPr>
                                <m:t>4</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8</m:t>
                              </m:r>
                            </m:sup>
                          </m:sSup>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1200</m:t>
                      </m:r>
                      <m:r>
                        <a:rPr lang="en-US" i="1">
                          <a:solidFill>
                            <a:srgbClr val="000000"/>
                          </a:solidFill>
                          <a:latin typeface="Cambria Math" panose="02040503050406030204" pitchFamily="18" charset="0"/>
                        </a:rPr>
                        <m:t>𝐾</m:t>
                      </m:r>
                    </m:oMath>
                  </m:oMathPara>
                </a14:m>
                <a:endParaRPr lang="en-US" dirty="0"/>
              </a:p>
            </p:txBody>
          </p:sp>
        </mc:Choice>
        <mc:Fallback>
          <p:sp>
            <p:nvSpPr>
              <p:cNvPr id="6146" name="Object 5">
                <a:extLst>
                  <a:ext uri="{FF2B5EF4-FFF2-40B4-BE49-F238E27FC236}">
                    <a16:creationId xmlns:a16="http://schemas.microsoft.com/office/drawing/2014/main" id="{900A2ACA-1A51-47AE-B9EE-6D4FA914277C}"/>
                  </a:ext>
                </a:extLst>
              </p:cNvPr>
              <p:cNvSpPr txBox="1">
                <a:spLocks noRot="1" noChangeAspect="1" noMove="1" noResize="1" noEditPoints="1" noAdjustHandles="1" noChangeArrowheads="1" noChangeShapeType="1" noTextEdit="1"/>
              </p:cNvSpPr>
              <p:nvPr/>
            </p:nvSpPr>
            <p:spPr bwMode="auto">
              <a:xfrm>
                <a:off x="685800" y="2229439"/>
                <a:ext cx="7124700" cy="820345"/>
              </a:xfrm>
              <a:prstGeom prst="rect">
                <a:avLst/>
              </a:prstGeom>
              <a:blipFill>
                <a:blip r:embed="rId4"/>
                <a:stretch>
                  <a:fillRect/>
                </a:stretch>
              </a:blipFill>
              <a:extLst/>
            </p:spPr>
            <p:txBody>
              <a:bodyPr/>
              <a:lstStyle/>
              <a:p>
                <a:r>
                  <a:rPr lang="en-US">
                    <a:noFill/>
                  </a:rPr>
                  <a:t> </a:t>
                </a:r>
              </a:p>
            </p:txBody>
          </p:sp>
        </mc:Fallback>
      </mc:AlternateContent>
      <p:sp>
        <p:nvSpPr>
          <p:cNvPr id="6156" name="Rectangle 7">
            <a:extLst>
              <a:ext uri="{FF2B5EF4-FFF2-40B4-BE49-F238E27FC236}">
                <a16:creationId xmlns:a16="http://schemas.microsoft.com/office/drawing/2014/main" id="{B658A4CF-A160-4053-B52A-8DD27BF59855}"/>
              </a:ext>
            </a:extLst>
          </p:cNvPr>
          <p:cNvSpPr>
            <a:spLocks noChangeArrowheads="1"/>
          </p:cNvSpPr>
          <p:nvPr/>
        </p:nvSpPr>
        <p:spPr bwMode="auto">
          <a:xfrm>
            <a:off x="381000" y="3032635"/>
            <a:ext cx="2349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  </a:t>
            </a:r>
            <a:endParaRPr lang="en-US" altLang="en-US" sz="1800">
              <a:latin typeface="Times New Roman" panose="02020603050405020304" pitchFamily="18" charset="0"/>
            </a:endParaRPr>
          </a:p>
          <a:p>
            <a:pPr algn="just"/>
            <a:r>
              <a:rPr lang="en-US" altLang="en-US" sz="1800">
                <a:latin typeface="Times New Roman" panose="02020603050405020304" pitchFamily="18" charset="0"/>
                <a:cs typeface="Times New Roman" panose="02020603050405020304" pitchFamily="18" charset="0"/>
              </a:rPr>
              <a:t>Find the temperature at</a:t>
            </a:r>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6147" name="Object 4">
            <a:extLst>
              <a:ext uri="{FF2B5EF4-FFF2-40B4-BE49-F238E27FC236}">
                <a16:creationId xmlns:a16="http://schemas.microsoft.com/office/drawing/2014/main" id="{8B176504-31E6-4E8A-AAC2-F19D2FE8B06D}"/>
              </a:ext>
            </a:extLst>
          </p:cNvPr>
          <p:cNvGraphicFramePr>
            <a:graphicFrameLocks noChangeAspect="1"/>
          </p:cNvGraphicFramePr>
          <p:nvPr>
            <p:extLst>
              <p:ext uri="{D42A27DB-BD31-4B8C-83A1-F6EECF244321}">
                <p14:modId xmlns:p14="http://schemas.microsoft.com/office/powerpoint/2010/main" val="2812879892"/>
              </p:ext>
            </p:extLst>
          </p:nvPr>
        </p:nvGraphicFramePr>
        <p:xfrm>
          <a:off x="2819400" y="3337435"/>
          <a:ext cx="762000" cy="284163"/>
        </p:xfrm>
        <a:graphic>
          <a:graphicData uri="http://schemas.openxmlformats.org/presentationml/2006/ole">
            <mc:AlternateContent xmlns:mc="http://schemas.openxmlformats.org/markup-compatibility/2006">
              <mc:Choice xmlns:v="urn:schemas-microsoft-com:vml" Requires="v">
                <p:oleObj spid="_x0000_s6186" name="Equation" r:id="rId5" imgW="482181" imgH="177646" progId="Equation.3">
                  <p:embed/>
                </p:oleObj>
              </mc:Choice>
              <mc:Fallback>
                <p:oleObj name="Equation" r:id="rId5" imgW="482181" imgH="177646"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3337435"/>
                        <a:ext cx="762000" cy="284163"/>
                      </a:xfrm>
                      <a:prstGeom prst="rect">
                        <a:avLst/>
                      </a:prstGeom>
                      <a:noFill/>
                      <a:extLst/>
                    </p:spPr>
                  </p:pic>
                </p:oleObj>
              </mc:Fallback>
            </mc:AlternateContent>
          </a:graphicData>
        </a:graphic>
      </p:graphicFrame>
      <p:sp>
        <p:nvSpPr>
          <p:cNvPr id="6157" name="Rectangle 8">
            <a:extLst>
              <a:ext uri="{FF2B5EF4-FFF2-40B4-BE49-F238E27FC236}">
                <a16:creationId xmlns:a16="http://schemas.microsoft.com/office/drawing/2014/main" id="{FB156724-2675-45D3-AAEE-EAC9A05CE530}"/>
              </a:ext>
            </a:extLst>
          </p:cNvPr>
          <p:cNvSpPr>
            <a:spLocks noChangeArrowheads="1"/>
          </p:cNvSpPr>
          <p:nvPr/>
        </p:nvSpPr>
        <p:spPr bwMode="auto">
          <a:xfrm>
            <a:off x="3581400" y="3337435"/>
            <a:ext cx="5149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800">
                <a:latin typeface="Times New Roman" panose="02020603050405020304" pitchFamily="18" charset="0"/>
                <a:cs typeface="Times New Roman" panose="02020603050405020304" pitchFamily="18" charset="0"/>
              </a:rPr>
              <a:t>seconds using Heun’s method.  Assume a step size of</a:t>
            </a:r>
            <a:r>
              <a:rPr lang="en-US" altLang="en-US" sz="1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endParaRPr>
          </a:p>
        </p:txBody>
      </p:sp>
      <p:graphicFrame>
        <p:nvGraphicFramePr>
          <p:cNvPr id="6148" name="Object 3">
            <a:extLst>
              <a:ext uri="{FF2B5EF4-FFF2-40B4-BE49-F238E27FC236}">
                <a16:creationId xmlns:a16="http://schemas.microsoft.com/office/drawing/2014/main" id="{2F01BDC3-B915-4FBD-A1BA-FBB033240829}"/>
              </a:ext>
            </a:extLst>
          </p:cNvPr>
          <p:cNvGraphicFramePr>
            <a:graphicFrameLocks noChangeAspect="1"/>
          </p:cNvGraphicFramePr>
          <p:nvPr>
            <p:extLst>
              <p:ext uri="{D42A27DB-BD31-4B8C-83A1-F6EECF244321}">
                <p14:modId xmlns:p14="http://schemas.microsoft.com/office/powerpoint/2010/main" val="4264952956"/>
              </p:ext>
            </p:extLst>
          </p:nvPr>
        </p:nvGraphicFramePr>
        <p:xfrm>
          <a:off x="457200" y="3794635"/>
          <a:ext cx="838200" cy="300038"/>
        </p:xfrm>
        <a:graphic>
          <a:graphicData uri="http://schemas.openxmlformats.org/presentationml/2006/ole">
            <mc:AlternateContent xmlns:mc="http://schemas.openxmlformats.org/markup-compatibility/2006">
              <mc:Choice xmlns:v="urn:schemas-microsoft-com:vml" Requires="v">
                <p:oleObj spid="_x0000_s6187" name="Equation" r:id="rId7" imgW="507780" imgH="177723" progId="Equation.3">
                  <p:embed/>
                </p:oleObj>
              </mc:Choice>
              <mc:Fallback>
                <p:oleObj name="Equation" r:id="rId7" imgW="507780" imgH="177723"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794635"/>
                        <a:ext cx="838200" cy="300038"/>
                      </a:xfrm>
                      <a:prstGeom prst="rect">
                        <a:avLst/>
                      </a:prstGeom>
                      <a:noFill/>
                      <a:extLst/>
                    </p:spPr>
                  </p:pic>
                </p:oleObj>
              </mc:Fallback>
            </mc:AlternateContent>
          </a:graphicData>
        </a:graphic>
      </p:graphicFrame>
      <p:sp>
        <p:nvSpPr>
          <p:cNvPr id="6158" name="Rectangle 9">
            <a:extLst>
              <a:ext uri="{FF2B5EF4-FFF2-40B4-BE49-F238E27FC236}">
                <a16:creationId xmlns:a16="http://schemas.microsoft.com/office/drawing/2014/main" id="{456B5393-18F3-40F0-8021-6E0D19762751}"/>
              </a:ext>
            </a:extLst>
          </p:cNvPr>
          <p:cNvSpPr>
            <a:spLocks noChangeArrowheads="1"/>
          </p:cNvSpPr>
          <p:nvPr/>
        </p:nvSpPr>
        <p:spPr bwMode="auto">
          <a:xfrm>
            <a:off x="1295400" y="3794635"/>
            <a:ext cx="1003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1200">
                <a:latin typeface="Times New Roman" panose="02020603050405020304" pitchFamily="18" charset="0"/>
                <a:cs typeface="Times New Roman" panose="02020603050405020304" pitchFamily="18" charset="0"/>
              </a:rPr>
              <a:t> </a:t>
            </a:r>
            <a:r>
              <a:rPr lang="en-US" altLang="en-US" sz="1800">
                <a:latin typeface="Times New Roman" panose="02020603050405020304" pitchFamily="18" charset="0"/>
                <a:cs typeface="Times New Roman" panose="02020603050405020304" pitchFamily="18" charset="0"/>
              </a:rPr>
              <a:t>seconds.</a:t>
            </a:r>
            <a:endParaRPr lang="en-US" altLang="en-US" sz="180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6149" name="Object 11">
                <a:extLst>
                  <a:ext uri="{FF2B5EF4-FFF2-40B4-BE49-F238E27FC236}">
                    <a16:creationId xmlns:a16="http://schemas.microsoft.com/office/drawing/2014/main" id="{E81B59DB-4AAE-42D4-8C6A-F82F90F776B1}"/>
                  </a:ext>
                </a:extLst>
              </p:cNvPr>
              <p:cNvSpPr txBox="1"/>
              <p:nvPr/>
            </p:nvSpPr>
            <p:spPr bwMode="auto">
              <a:xfrm>
                <a:off x="444500" y="4289621"/>
                <a:ext cx="4572000" cy="712081"/>
              </a:xfrm>
              <a:prstGeom prst="rect">
                <a:avLst/>
              </a:prstGeom>
              <a:noFill/>
              <a:extLst/>
            </p:spPr>
            <p:txBody>
              <a:bodyPr>
                <a:normAutofit fontScale="85000" lnSpcReduction="10000"/>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𝑑</m:t>
                          </m:r>
                          <m:r>
                            <a:rPr lang="en-US" i="1">
                              <a:solidFill>
                                <a:srgbClr val="000000"/>
                              </a:solidFill>
                              <a:latin typeface="Cambria Math" panose="02040503050406030204" pitchFamily="18" charset="0"/>
                            </a:rPr>
                            <m:t>𝜃</m:t>
                          </m:r>
                        </m:num>
                        <m:den>
                          <m:r>
                            <a:rPr lang="en-US" i="1">
                              <a:solidFill>
                                <a:srgbClr val="000000"/>
                              </a:solidFill>
                              <a:latin typeface="Cambria Math" panose="02040503050406030204" pitchFamily="18" charset="0"/>
                            </a:rPr>
                            <m:t>𝑑𝑡</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m:t>
                          </m:r>
                        </m:sup>
                      </m:sSup>
                      <m:d>
                        <m:dPr>
                          <m:ctrlPr>
                            <a:rPr lang="en-US" i="1">
                              <a:solidFill>
                                <a:srgbClr val="000000"/>
                              </a:solidFill>
                              <a:latin typeface="Cambria Math" panose="02040503050406030204" pitchFamily="18" charset="0"/>
                            </a:rPr>
                          </m:ctrlPr>
                        </m:dPr>
                        <m:e>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𝜃</m:t>
                              </m:r>
                            </m:e>
                            <m:sup>
                              <m:r>
                                <a:rPr lang="en-US" i="1">
                                  <a:solidFill>
                                    <a:srgbClr val="000000"/>
                                  </a:solidFill>
                                  <a:latin typeface="Cambria Math" panose="02040503050406030204" pitchFamily="18" charset="0"/>
                                </a:rPr>
                                <m:t>4</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8</m:t>
                              </m:r>
                            </m:sup>
                          </m:sSup>
                        </m:e>
                      </m:d>
                    </m:oMath>
                  </m:oMathPara>
                </a14:m>
                <a:endParaRPr lang="en-US" dirty="0"/>
              </a:p>
            </p:txBody>
          </p:sp>
        </mc:Choice>
        <mc:Fallback>
          <p:sp>
            <p:nvSpPr>
              <p:cNvPr id="6149" name="Object 11">
                <a:extLst>
                  <a:ext uri="{FF2B5EF4-FFF2-40B4-BE49-F238E27FC236}">
                    <a16:creationId xmlns:a16="http://schemas.microsoft.com/office/drawing/2014/main" id="{E81B59DB-4AAE-42D4-8C6A-F82F90F776B1}"/>
                  </a:ext>
                </a:extLst>
              </p:cNvPr>
              <p:cNvSpPr txBox="1">
                <a:spLocks noRot="1" noChangeAspect="1" noMove="1" noResize="1" noEditPoints="1" noAdjustHandles="1" noChangeArrowheads="1" noChangeShapeType="1" noTextEdit="1"/>
              </p:cNvSpPr>
              <p:nvPr/>
            </p:nvSpPr>
            <p:spPr bwMode="auto">
              <a:xfrm>
                <a:off x="444500" y="4289621"/>
                <a:ext cx="4572000" cy="712081"/>
              </a:xfrm>
              <a:prstGeom prst="rect">
                <a:avLst/>
              </a:prstGeom>
              <a:blipFill>
                <a:blip r:embed="rId9"/>
                <a:stretch>
                  <a:fillRect/>
                </a:stretch>
              </a:blipFill>
              <a:extLst/>
            </p:spPr>
            <p:txBody>
              <a:bodyPr/>
              <a:lstStyle/>
              <a:p>
                <a:r>
                  <a:rPr lang="en-US">
                    <a:noFill/>
                  </a:rPr>
                  <a:t> </a:t>
                </a:r>
              </a:p>
            </p:txBody>
          </p:sp>
        </mc:Fallback>
      </mc:AlternateContent>
      <p:graphicFrame>
        <p:nvGraphicFramePr>
          <p:cNvPr id="6150" name="Object 10">
            <a:extLst>
              <a:ext uri="{FF2B5EF4-FFF2-40B4-BE49-F238E27FC236}">
                <a16:creationId xmlns:a16="http://schemas.microsoft.com/office/drawing/2014/main" id="{3C6A1902-54D1-4371-A025-BD4805053106}"/>
              </a:ext>
            </a:extLst>
          </p:cNvPr>
          <p:cNvGraphicFramePr>
            <a:graphicFrameLocks noChangeAspect="1"/>
          </p:cNvGraphicFramePr>
          <p:nvPr>
            <p:extLst>
              <p:ext uri="{D42A27DB-BD31-4B8C-83A1-F6EECF244321}">
                <p14:modId xmlns:p14="http://schemas.microsoft.com/office/powerpoint/2010/main" val="3213245765"/>
              </p:ext>
            </p:extLst>
          </p:nvPr>
        </p:nvGraphicFramePr>
        <p:xfrm>
          <a:off x="457201" y="5051443"/>
          <a:ext cx="5149850" cy="506939"/>
        </p:xfrm>
        <a:graphic>
          <a:graphicData uri="http://schemas.openxmlformats.org/presentationml/2006/ole">
            <mc:AlternateContent xmlns:mc="http://schemas.openxmlformats.org/markup-compatibility/2006">
              <mc:Choice xmlns:v="urn:schemas-microsoft-com:vml" Requires="v">
                <p:oleObj spid="_x0000_s6188" name="Equation" r:id="rId10" imgW="2324100" imgH="228600" progId="Equation.3">
                  <p:embed/>
                </p:oleObj>
              </mc:Choice>
              <mc:Fallback>
                <p:oleObj name="Equation" r:id="rId10" imgW="2324100" imgH="228600" progId="Equation.3">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7201" y="5051443"/>
                        <a:ext cx="5149850" cy="506939"/>
                      </a:xfrm>
                      <a:prstGeom prst="rect">
                        <a:avLst/>
                      </a:prstGeom>
                      <a:noFill/>
                      <a:extLst/>
                    </p:spPr>
                  </p:pic>
                </p:oleObj>
              </mc:Fallback>
            </mc:AlternateContent>
          </a:graphicData>
        </a:graphic>
      </p:graphicFrame>
      <mc:AlternateContent xmlns:mc="http://schemas.openxmlformats.org/markup-compatibility/2006">
        <mc:Choice xmlns:a14="http://schemas.microsoft.com/office/drawing/2010/main" Requires="a14">
          <p:sp>
            <p:nvSpPr>
              <p:cNvPr id="6151" name="Object 17">
                <a:extLst>
                  <a:ext uri="{FF2B5EF4-FFF2-40B4-BE49-F238E27FC236}">
                    <a16:creationId xmlns:a16="http://schemas.microsoft.com/office/drawing/2014/main" id="{79F6E2C1-0B8B-4B9C-A209-CD11E413A498}"/>
                  </a:ext>
                </a:extLst>
              </p:cNvPr>
              <p:cNvSpPr txBox="1"/>
              <p:nvPr/>
            </p:nvSpPr>
            <p:spPr bwMode="auto">
              <a:xfrm>
                <a:off x="457200" y="5523746"/>
                <a:ext cx="3898900" cy="1071563"/>
              </a:xfrm>
              <a:prstGeom prst="rect">
                <a:avLst/>
              </a:prstGeom>
              <a:noFill/>
              <a:extLst/>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2</m:t>
                              </m:r>
                            </m:sub>
                          </m:sSub>
                        </m:e>
                      </m:d>
                      <m:r>
                        <a:rPr lang="en-US" i="1">
                          <a:solidFill>
                            <a:srgbClr val="000000"/>
                          </a:solidFill>
                          <a:latin typeface="Cambria Math" panose="02040503050406030204" pitchFamily="18" charset="0"/>
                        </a:rPr>
                        <m:t>h</m:t>
                      </m:r>
                    </m:oMath>
                  </m:oMathPara>
                </a14:m>
                <a:endParaRPr lang="en-US" dirty="0"/>
              </a:p>
            </p:txBody>
          </p:sp>
        </mc:Choice>
        <mc:Fallback>
          <p:sp>
            <p:nvSpPr>
              <p:cNvPr id="6151" name="Object 17">
                <a:extLst>
                  <a:ext uri="{FF2B5EF4-FFF2-40B4-BE49-F238E27FC236}">
                    <a16:creationId xmlns:a16="http://schemas.microsoft.com/office/drawing/2014/main" id="{79F6E2C1-0B8B-4B9C-A209-CD11E413A498}"/>
                  </a:ext>
                </a:extLst>
              </p:cNvPr>
              <p:cNvSpPr txBox="1">
                <a:spLocks noRot="1" noChangeAspect="1" noMove="1" noResize="1" noEditPoints="1" noAdjustHandles="1" noChangeArrowheads="1" noChangeShapeType="1" noTextEdit="1"/>
              </p:cNvSpPr>
              <p:nvPr/>
            </p:nvSpPr>
            <p:spPr bwMode="auto">
              <a:xfrm>
                <a:off x="457200" y="5523746"/>
                <a:ext cx="3898900" cy="1071563"/>
              </a:xfrm>
              <a:prstGeom prst="rect">
                <a:avLst/>
              </a:prstGeom>
              <a:blipFill>
                <a:blip r:embed="rId12"/>
                <a:stretch>
                  <a:fillRect/>
                </a:stretch>
              </a:blipFill>
              <a:extLst/>
            </p:spPr>
            <p:txBody>
              <a:bodyPr/>
              <a:lstStyle/>
              <a:p>
                <a:r>
                  <a:rPr lang="en-US">
                    <a:noFill/>
                  </a:rPr>
                  <a:t> </a:t>
                </a:r>
              </a:p>
            </p:txBody>
          </p:sp>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6" name="Rectangle 2">
            <a:extLst>
              <a:ext uri="{FF2B5EF4-FFF2-40B4-BE49-F238E27FC236}">
                <a16:creationId xmlns:a16="http://schemas.microsoft.com/office/drawing/2014/main" id="{E4B103B2-05E1-4916-B73C-BDDAC03B877F}"/>
              </a:ext>
            </a:extLst>
          </p:cNvPr>
          <p:cNvSpPr>
            <a:spLocks noGrp="1" noChangeArrowheads="1"/>
          </p:cNvSpPr>
          <p:nvPr>
            <p:ph type="title"/>
          </p:nvPr>
        </p:nvSpPr>
        <p:spPr>
          <a:xfrm>
            <a:off x="1068965" y="220663"/>
            <a:ext cx="7793037" cy="677862"/>
          </a:xfrm>
        </p:spPr>
        <p:txBody>
          <a:bodyPr/>
          <a:lstStyle/>
          <a:p>
            <a:r>
              <a:rPr lang="en-US" altLang="en-US" dirty="0">
                <a:cs typeface="Times New Roman" panose="02020603050405020304" pitchFamily="18" charset="0"/>
              </a:rPr>
              <a:t>Solution</a:t>
            </a:r>
          </a:p>
        </p:txBody>
      </p:sp>
      <p:sp>
        <p:nvSpPr>
          <p:cNvPr id="7177" name="Rectangle 55">
            <a:extLst>
              <a:ext uri="{FF2B5EF4-FFF2-40B4-BE49-F238E27FC236}">
                <a16:creationId xmlns:a16="http://schemas.microsoft.com/office/drawing/2014/main" id="{D8D668AE-79CC-4203-B6D4-42F18F583B45}"/>
              </a:ext>
            </a:extLst>
          </p:cNvPr>
          <p:cNvSpPr>
            <a:spLocks noChangeArrowheads="1"/>
          </p:cNvSpPr>
          <p:nvPr/>
        </p:nvSpPr>
        <p:spPr bwMode="auto">
          <a:xfrm>
            <a:off x="609600" y="892175"/>
            <a:ext cx="1289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000" dirty="0">
                <a:latin typeface="Times New Roman" panose="02020603050405020304" pitchFamily="18" charset="0"/>
                <a:cs typeface="Times New Roman" panose="02020603050405020304" pitchFamily="18" charset="0"/>
              </a:rPr>
              <a:t>Step 1:</a:t>
            </a:r>
            <a:r>
              <a:rPr lang="en-US" altLang="en-US" sz="1200"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7170" name="Object 63">
                <a:extLst>
                  <a:ext uri="{FF2B5EF4-FFF2-40B4-BE49-F238E27FC236}">
                    <a16:creationId xmlns:a16="http://schemas.microsoft.com/office/drawing/2014/main" id="{BD706921-CB74-406E-BCD8-841D362BE7D0}"/>
                  </a:ext>
                </a:extLst>
              </p:cNvPr>
              <p:cNvSpPr txBox="1"/>
              <p:nvPr/>
            </p:nvSpPr>
            <p:spPr bwMode="auto">
              <a:xfrm>
                <a:off x="2057400" y="1289050"/>
                <a:ext cx="3943350" cy="500062"/>
              </a:xfrm>
              <a:prstGeom prst="rect">
                <a:avLst/>
              </a:prstGeom>
              <a:noFill/>
              <a:extLst/>
            </p:spPr>
            <p:txBody>
              <a:bodyPr>
                <a:normAutofit fontScale="85000" lnSpcReduction="1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𝜃</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1200</m:t>
                      </m:r>
                      <m:r>
                        <a:rPr lang="en-US" i="1">
                          <a:solidFill>
                            <a:srgbClr val="000000"/>
                          </a:solidFill>
                          <a:latin typeface="Cambria Math" panose="02040503050406030204" pitchFamily="18" charset="0"/>
                        </a:rPr>
                        <m:t>𝐾</m:t>
                      </m:r>
                    </m:oMath>
                  </m:oMathPara>
                </a14:m>
                <a:endParaRPr lang="en-US" dirty="0"/>
              </a:p>
            </p:txBody>
          </p:sp>
        </mc:Choice>
        <mc:Fallback>
          <p:sp>
            <p:nvSpPr>
              <p:cNvPr id="7170" name="Object 63">
                <a:extLst>
                  <a:ext uri="{FF2B5EF4-FFF2-40B4-BE49-F238E27FC236}">
                    <a16:creationId xmlns:a16="http://schemas.microsoft.com/office/drawing/2014/main" id="{BD706921-CB74-406E-BCD8-841D362BE7D0}"/>
                  </a:ext>
                </a:extLst>
              </p:cNvPr>
              <p:cNvSpPr txBox="1">
                <a:spLocks noRot="1" noChangeAspect="1" noMove="1" noResize="1" noEditPoints="1" noAdjustHandles="1" noChangeArrowheads="1" noChangeShapeType="1" noTextEdit="1"/>
              </p:cNvSpPr>
              <p:nvPr/>
            </p:nvSpPr>
            <p:spPr bwMode="auto">
              <a:xfrm>
                <a:off x="2057400" y="1289050"/>
                <a:ext cx="3943350" cy="500062"/>
              </a:xfrm>
              <a:prstGeom prst="rect">
                <a:avLst/>
              </a:prstGeom>
              <a:blipFill>
                <a:blip r:embed="rId3"/>
                <a:stretch>
                  <a:fillRect/>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171" name="Object 72">
                <a:extLst>
                  <a:ext uri="{FF2B5EF4-FFF2-40B4-BE49-F238E27FC236}">
                    <a16:creationId xmlns:a16="http://schemas.microsoft.com/office/drawing/2014/main" id="{F6817117-6E85-47D8-83EE-76B60CFED9AD}"/>
                  </a:ext>
                </a:extLst>
              </p:cNvPr>
              <p:cNvSpPr txBox="1"/>
              <p:nvPr/>
            </p:nvSpPr>
            <p:spPr bwMode="auto">
              <a:xfrm>
                <a:off x="615950" y="1916113"/>
                <a:ext cx="3595688" cy="1676400"/>
              </a:xfrm>
              <a:prstGeom prst="rect">
                <a:avLst/>
              </a:prstGeom>
              <a:noFill/>
              <a:extLst/>
            </p:spPr>
            <p:txBody>
              <a:bodyPr>
                <a:normAutofit fontScale="85000" lnSpcReduction="1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𝑜</m:t>
                              </m:r>
                            </m:sub>
                          </m:sSub>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1200</m:t>
                          </m:r>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m:t>
                          </m:r>
                        </m:sup>
                      </m:sSup>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120</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4</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8</m:t>
                              </m:r>
                            </m:sup>
                          </m:sSup>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4</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5579</m:t>
                      </m:r>
                    </m:oMath>
                  </m:oMathPara>
                </a14:m>
                <a:endParaRPr lang="en-US" dirty="0"/>
              </a:p>
            </p:txBody>
          </p:sp>
        </mc:Choice>
        <mc:Fallback>
          <p:sp>
            <p:nvSpPr>
              <p:cNvPr id="7171" name="Object 72">
                <a:extLst>
                  <a:ext uri="{FF2B5EF4-FFF2-40B4-BE49-F238E27FC236}">
                    <a16:creationId xmlns:a16="http://schemas.microsoft.com/office/drawing/2014/main" id="{F6817117-6E85-47D8-83EE-76B60CFED9AD}"/>
                  </a:ext>
                </a:extLst>
              </p:cNvPr>
              <p:cNvSpPr txBox="1">
                <a:spLocks noRot="1" noChangeAspect="1" noMove="1" noResize="1" noEditPoints="1" noAdjustHandles="1" noChangeArrowheads="1" noChangeShapeType="1" noTextEdit="1"/>
              </p:cNvSpPr>
              <p:nvPr/>
            </p:nvSpPr>
            <p:spPr bwMode="auto">
              <a:xfrm>
                <a:off x="615950" y="1916113"/>
                <a:ext cx="3595688" cy="1676400"/>
              </a:xfrm>
              <a:prstGeom prst="rect">
                <a:avLst/>
              </a:prstGeom>
              <a:blipFill>
                <a:blip r:embed="rId4"/>
                <a:stretch>
                  <a:fillRect/>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172" name="Object 68">
                <a:extLst>
                  <a:ext uri="{FF2B5EF4-FFF2-40B4-BE49-F238E27FC236}">
                    <a16:creationId xmlns:a16="http://schemas.microsoft.com/office/drawing/2014/main" id="{8D031F35-0029-433F-898E-59FC5E16643D}"/>
                  </a:ext>
                </a:extLst>
              </p:cNvPr>
              <p:cNvSpPr txBox="1"/>
              <p:nvPr/>
            </p:nvSpPr>
            <p:spPr bwMode="auto">
              <a:xfrm>
                <a:off x="4055052" y="1884508"/>
                <a:ext cx="4479925" cy="1676400"/>
              </a:xfrm>
              <a:prstGeom prst="rect">
                <a:avLst/>
              </a:prstGeom>
              <a:noFill/>
              <a:extLst/>
            </p:spPr>
            <p:txBody>
              <a:bodyPr>
                <a:normAutofit fontScale="775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2</m:t>
                          </m:r>
                        </m:sub>
                      </m:sSub>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h</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h</m:t>
                          </m:r>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240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1200</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4</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5579</m:t>
                              </m:r>
                            </m:e>
                          </m:d>
                          <m:r>
                            <a:rPr lang="en-US" i="1">
                              <a:solidFill>
                                <a:srgbClr val="000000"/>
                              </a:solidFill>
                              <a:latin typeface="Cambria Math" panose="02040503050406030204" pitchFamily="18" charset="0"/>
                            </a:rPr>
                            <m:t>240</m:t>
                          </m:r>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240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106</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09</m:t>
                          </m:r>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m:t>
                          </m:r>
                        </m:sup>
                      </m:sSup>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106</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9</m:t>
                              </m:r>
                            </m:e>
                            <m:sup>
                              <m:r>
                                <a:rPr lang="en-US" i="1">
                                  <a:solidFill>
                                    <a:srgbClr val="000000"/>
                                  </a:solidFill>
                                  <a:latin typeface="Cambria Math" panose="02040503050406030204" pitchFamily="18" charset="0"/>
                                </a:rPr>
                                <m:t>4</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8</m:t>
                              </m:r>
                            </m:sup>
                          </m:sSup>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017595</m:t>
                      </m:r>
                    </m:oMath>
                  </m:oMathPara>
                </a14:m>
                <a:endParaRPr lang="en-US" dirty="0"/>
              </a:p>
            </p:txBody>
          </p:sp>
        </mc:Choice>
        <mc:Fallback>
          <p:sp>
            <p:nvSpPr>
              <p:cNvPr id="7172" name="Object 68">
                <a:extLst>
                  <a:ext uri="{FF2B5EF4-FFF2-40B4-BE49-F238E27FC236}">
                    <a16:creationId xmlns:a16="http://schemas.microsoft.com/office/drawing/2014/main" id="{8D031F35-0029-433F-898E-59FC5E16643D}"/>
                  </a:ext>
                </a:extLst>
              </p:cNvPr>
              <p:cNvSpPr txBox="1">
                <a:spLocks noRot="1" noChangeAspect="1" noMove="1" noResize="1" noEditPoints="1" noAdjustHandles="1" noChangeArrowheads="1" noChangeShapeType="1" noTextEdit="1"/>
              </p:cNvSpPr>
              <p:nvPr/>
            </p:nvSpPr>
            <p:spPr bwMode="auto">
              <a:xfrm>
                <a:off x="4055052" y="1884508"/>
                <a:ext cx="4479925" cy="1676400"/>
              </a:xfrm>
              <a:prstGeom prst="rect">
                <a:avLst/>
              </a:prstGeom>
              <a:blipFill>
                <a:blip r:embed="rId5"/>
                <a:stretch>
                  <a:fillRect b="-18909"/>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173" name="Object 85">
                <a:extLst>
                  <a:ext uri="{FF2B5EF4-FFF2-40B4-BE49-F238E27FC236}">
                    <a16:creationId xmlns:a16="http://schemas.microsoft.com/office/drawing/2014/main" id="{76DD66C7-DED2-4873-89BE-8338BCCEF621}"/>
                  </a:ext>
                </a:extLst>
              </p:cNvPr>
              <p:cNvSpPr txBox="1"/>
              <p:nvPr/>
            </p:nvSpPr>
            <p:spPr bwMode="auto">
              <a:xfrm>
                <a:off x="779244" y="3949988"/>
                <a:ext cx="6154955" cy="2374611"/>
              </a:xfrm>
              <a:prstGeom prst="rect">
                <a:avLst/>
              </a:prstGeom>
              <a:noFill/>
              <a:extLst/>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1</m:t>
                          </m:r>
                        </m:sub>
                      </m:sSub>
                      <m:r>
                        <m:rPr>
                          <m:aln/>
                        </m:rP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2</m:t>
                              </m:r>
                            </m:sub>
                          </m:sSub>
                        </m:e>
                      </m:d>
                      <m:r>
                        <a:rPr lang="en-US" i="1">
                          <a:solidFill>
                            <a:srgbClr val="000000"/>
                          </a:solidFill>
                          <a:latin typeface="Cambria Math" panose="02040503050406030204" pitchFamily="18" charset="0"/>
                        </a:rPr>
                        <m:t>h</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1200</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4</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5579</m:t>
                              </m:r>
                            </m:e>
                          </m:d>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017595</m:t>
                              </m:r>
                            </m:e>
                          </m:d>
                        </m:e>
                      </m:d>
                      <m:r>
                        <a:rPr lang="en-US" i="1">
                          <a:solidFill>
                            <a:srgbClr val="000000"/>
                          </a:solidFill>
                          <a:latin typeface="Cambria Math" panose="02040503050406030204" pitchFamily="18" charset="0"/>
                        </a:rPr>
                        <m:t>240</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1200</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2702</m:t>
                          </m:r>
                        </m:e>
                      </m:d>
                      <m:r>
                        <a:rPr lang="en-US" i="1">
                          <a:solidFill>
                            <a:srgbClr val="000000"/>
                          </a:solidFill>
                          <a:latin typeface="Cambria Math" panose="02040503050406030204" pitchFamily="18" charset="0"/>
                        </a:rPr>
                        <m:t>240</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655</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16</m:t>
                      </m:r>
                      <m:r>
                        <a:rPr lang="en-US" i="1">
                          <a:solidFill>
                            <a:srgbClr val="000000"/>
                          </a:solidFill>
                          <a:latin typeface="Cambria Math" panose="02040503050406030204" pitchFamily="18" charset="0"/>
                        </a:rPr>
                        <m:t>𝐾</m:t>
                      </m:r>
                    </m:oMath>
                  </m:oMathPara>
                </a14:m>
                <a:endParaRPr lang="en-US" dirty="0"/>
              </a:p>
            </p:txBody>
          </p:sp>
        </mc:Choice>
        <mc:Fallback>
          <p:sp>
            <p:nvSpPr>
              <p:cNvPr id="7173" name="Object 85">
                <a:extLst>
                  <a:ext uri="{FF2B5EF4-FFF2-40B4-BE49-F238E27FC236}">
                    <a16:creationId xmlns:a16="http://schemas.microsoft.com/office/drawing/2014/main" id="{76DD66C7-DED2-4873-89BE-8338BCCEF621}"/>
                  </a:ext>
                </a:extLst>
              </p:cNvPr>
              <p:cNvSpPr txBox="1">
                <a:spLocks noRot="1" noChangeAspect="1" noMove="1" noResize="1" noEditPoints="1" noAdjustHandles="1" noChangeArrowheads="1" noChangeShapeType="1" noTextEdit="1"/>
              </p:cNvSpPr>
              <p:nvPr/>
            </p:nvSpPr>
            <p:spPr bwMode="auto">
              <a:xfrm>
                <a:off x="779244" y="3949988"/>
                <a:ext cx="6154955" cy="2374611"/>
              </a:xfrm>
              <a:prstGeom prst="rect">
                <a:avLst/>
              </a:prstGeom>
              <a:blipFill>
                <a:blip r:embed="rId6"/>
                <a:stretch>
                  <a:fillRect/>
                </a:stretch>
              </a:blipFill>
              <a:extLst/>
            </p:spPr>
            <p:txBody>
              <a:bodyPr/>
              <a:lstStyle/>
              <a:p>
                <a:r>
                  <a:rPr 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00" name="Rectangle 2">
            <a:extLst>
              <a:ext uri="{FF2B5EF4-FFF2-40B4-BE49-F238E27FC236}">
                <a16:creationId xmlns:a16="http://schemas.microsoft.com/office/drawing/2014/main" id="{C373B24D-38FB-4EBB-BB61-9E794D5D71CA}"/>
              </a:ext>
            </a:extLst>
          </p:cNvPr>
          <p:cNvSpPr>
            <a:spLocks noGrp="1" noChangeArrowheads="1"/>
          </p:cNvSpPr>
          <p:nvPr>
            <p:ph type="title"/>
          </p:nvPr>
        </p:nvSpPr>
        <p:spPr>
          <a:xfrm>
            <a:off x="980281" y="300039"/>
            <a:ext cx="7793037" cy="677862"/>
          </a:xfrm>
        </p:spPr>
        <p:txBody>
          <a:bodyPr/>
          <a:lstStyle/>
          <a:p>
            <a:r>
              <a:rPr lang="en-US" altLang="en-US" dirty="0"/>
              <a:t>Solution </a:t>
            </a:r>
            <a:r>
              <a:rPr lang="en-US" altLang="en-US" dirty="0" err="1"/>
              <a:t>Cont</a:t>
            </a:r>
            <a:endParaRPr lang="en-US" altLang="en-US" dirty="0"/>
          </a:p>
        </p:txBody>
      </p:sp>
      <p:sp>
        <p:nvSpPr>
          <p:cNvPr id="8201" name="Rectangle 36">
            <a:extLst>
              <a:ext uri="{FF2B5EF4-FFF2-40B4-BE49-F238E27FC236}">
                <a16:creationId xmlns:a16="http://schemas.microsoft.com/office/drawing/2014/main" id="{ADBACFC9-AB5E-4EDC-A1FE-7B4890C05C6A}"/>
              </a:ext>
            </a:extLst>
          </p:cNvPr>
          <p:cNvSpPr>
            <a:spLocks noChangeArrowheads="1"/>
          </p:cNvSpPr>
          <p:nvPr/>
        </p:nvSpPr>
        <p:spPr bwMode="auto">
          <a:xfrm>
            <a:off x="626990" y="892175"/>
            <a:ext cx="1128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just"/>
            <a:r>
              <a:rPr lang="en-US" altLang="en-US" sz="2000" b="1" dirty="0">
                <a:latin typeface="Times New Roman" panose="02020603050405020304" pitchFamily="18" charset="0"/>
                <a:cs typeface="Times New Roman" panose="02020603050405020304" pitchFamily="18" charset="0"/>
              </a:rPr>
              <a:t>Step 2:</a:t>
            </a:r>
            <a:r>
              <a:rPr lang="en-US" altLang="en-US" sz="1200" dirty="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endParaRPr>
          </a:p>
        </p:txBody>
      </p:sp>
      <mc:AlternateContent xmlns:mc="http://schemas.openxmlformats.org/markup-compatibility/2006">
        <mc:Choice xmlns:a14="http://schemas.microsoft.com/office/drawing/2010/main" Requires="a14">
          <p:sp>
            <p:nvSpPr>
              <p:cNvPr id="8194" name="Object 46">
                <a:extLst>
                  <a:ext uri="{FF2B5EF4-FFF2-40B4-BE49-F238E27FC236}">
                    <a16:creationId xmlns:a16="http://schemas.microsoft.com/office/drawing/2014/main" id="{1CF39869-D672-48D9-9633-2DDCFD1131BB}"/>
                  </a:ext>
                </a:extLst>
              </p:cNvPr>
              <p:cNvSpPr txBox="1"/>
              <p:nvPr/>
            </p:nvSpPr>
            <p:spPr bwMode="auto">
              <a:xfrm>
                <a:off x="2000250" y="1154112"/>
                <a:ext cx="5619750" cy="598487"/>
              </a:xfrm>
              <a:prstGeom prst="rect">
                <a:avLst/>
              </a:prstGeom>
              <a:noFill/>
              <a:extLst/>
            </p:spPr>
            <p:txBody>
              <a:bodyPr>
                <a:normAutofit fontScale="85000" lnSpcReduction="1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h</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240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240</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655</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16</m:t>
                      </m:r>
                      <m:r>
                        <a:rPr lang="en-US" i="1">
                          <a:solidFill>
                            <a:srgbClr val="000000"/>
                          </a:solidFill>
                          <a:latin typeface="Cambria Math" panose="02040503050406030204" pitchFamily="18" charset="0"/>
                        </a:rPr>
                        <m:t>𝐾</m:t>
                      </m:r>
                    </m:oMath>
                  </m:oMathPara>
                </a14:m>
                <a:endParaRPr lang="en-US" dirty="0"/>
              </a:p>
            </p:txBody>
          </p:sp>
        </mc:Choice>
        <mc:Fallback>
          <p:sp>
            <p:nvSpPr>
              <p:cNvPr id="8194" name="Object 46">
                <a:extLst>
                  <a:ext uri="{FF2B5EF4-FFF2-40B4-BE49-F238E27FC236}">
                    <a16:creationId xmlns:a16="http://schemas.microsoft.com/office/drawing/2014/main" id="{1CF39869-D672-48D9-9633-2DDCFD1131BB}"/>
                  </a:ext>
                </a:extLst>
              </p:cNvPr>
              <p:cNvSpPr txBox="1">
                <a:spLocks noRot="1" noChangeAspect="1" noMove="1" noResize="1" noEditPoints="1" noAdjustHandles="1" noChangeArrowheads="1" noChangeShapeType="1" noTextEdit="1"/>
              </p:cNvSpPr>
              <p:nvPr/>
            </p:nvSpPr>
            <p:spPr bwMode="auto">
              <a:xfrm>
                <a:off x="2000250" y="1154112"/>
                <a:ext cx="5619750" cy="598487"/>
              </a:xfrm>
              <a:prstGeom prst="rect">
                <a:avLst/>
              </a:prstGeom>
              <a:blipFill>
                <a:blip r:embed="rId3"/>
                <a:stretch>
                  <a:fillRect/>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195" name="Object 51">
                <a:extLst>
                  <a:ext uri="{FF2B5EF4-FFF2-40B4-BE49-F238E27FC236}">
                    <a16:creationId xmlns:a16="http://schemas.microsoft.com/office/drawing/2014/main" id="{ECA4F50A-C242-4E8D-B53B-B34FB8C634D6}"/>
                  </a:ext>
                </a:extLst>
              </p:cNvPr>
              <p:cNvSpPr txBox="1"/>
              <p:nvPr/>
            </p:nvSpPr>
            <p:spPr bwMode="auto">
              <a:xfrm>
                <a:off x="219074" y="1816388"/>
                <a:ext cx="3935629" cy="1709449"/>
              </a:xfrm>
              <a:prstGeom prst="rect">
                <a:avLst/>
              </a:prstGeom>
              <a:noFill/>
              <a:extLst/>
            </p:spPr>
            <p:txBody>
              <a:bodyPr>
                <a:normAutofit fontScale="85000" lnSpcReduction="1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1</m:t>
                              </m:r>
                            </m:sub>
                          </m:sSub>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240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655</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16</m:t>
                          </m:r>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m:t>
                          </m:r>
                        </m:sup>
                      </m:sSup>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655</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6</m:t>
                              </m:r>
                            </m:e>
                            <m:sup>
                              <m:r>
                                <a:rPr lang="en-US" i="1">
                                  <a:solidFill>
                                    <a:srgbClr val="000000"/>
                                  </a:solidFill>
                                  <a:latin typeface="Cambria Math" panose="02040503050406030204" pitchFamily="18" charset="0"/>
                                </a:rPr>
                                <m:t>4</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8</m:t>
                              </m:r>
                            </m:sup>
                          </m:sSup>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38869</m:t>
                      </m:r>
                    </m:oMath>
                  </m:oMathPara>
                </a14:m>
                <a:endParaRPr lang="en-US" dirty="0"/>
              </a:p>
            </p:txBody>
          </p:sp>
        </mc:Choice>
        <mc:Fallback>
          <p:sp>
            <p:nvSpPr>
              <p:cNvPr id="8195" name="Object 51">
                <a:extLst>
                  <a:ext uri="{FF2B5EF4-FFF2-40B4-BE49-F238E27FC236}">
                    <a16:creationId xmlns:a16="http://schemas.microsoft.com/office/drawing/2014/main" id="{ECA4F50A-C242-4E8D-B53B-B34FB8C634D6}"/>
                  </a:ext>
                </a:extLst>
              </p:cNvPr>
              <p:cNvSpPr txBox="1">
                <a:spLocks noRot="1" noChangeAspect="1" noMove="1" noResize="1" noEditPoints="1" noAdjustHandles="1" noChangeArrowheads="1" noChangeShapeType="1" noTextEdit="1"/>
              </p:cNvSpPr>
              <p:nvPr/>
            </p:nvSpPr>
            <p:spPr bwMode="auto">
              <a:xfrm>
                <a:off x="219074" y="1816388"/>
                <a:ext cx="3935629" cy="1709449"/>
              </a:xfrm>
              <a:prstGeom prst="rect">
                <a:avLst/>
              </a:prstGeom>
              <a:blipFill>
                <a:blip r:embed="rId4"/>
                <a:stretch>
                  <a:fillRect/>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196" name="Object 60">
                <a:extLst>
                  <a:ext uri="{FF2B5EF4-FFF2-40B4-BE49-F238E27FC236}">
                    <a16:creationId xmlns:a16="http://schemas.microsoft.com/office/drawing/2014/main" id="{B434FF2B-D821-40EE-B99E-3B781A3C3A79}"/>
                  </a:ext>
                </a:extLst>
              </p:cNvPr>
              <p:cNvSpPr txBox="1"/>
              <p:nvPr/>
            </p:nvSpPr>
            <p:spPr bwMode="auto">
              <a:xfrm>
                <a:off x="4399250" y="1752599"/>
                <a:ext cx="4618614" cy="2001114"/>
              </a:xfrm>
              <a:prstGeom prst="rect">
                <a:avLst/>
              </a:prstGeom>
              <a:noFill/>
              <a:extLst/>
            </p:spPr>
            <p:txBody>
              <a:bodyPr>
                <a:normAutofit fontScale="775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2</m:t>
                          </m:r>
                        </m:sub>
                      </m:sSub>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𝑡</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h</m:t>
                          </m:r>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h</m:t>
                          </m:r>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240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240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655</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16</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38869</m:t>
                              </m:r>
                            </m:e>
                          </m:d>
                          <m:r>
                            <a:rPr lang="en-US" i="1">
                              <a:solidFill>
                                <a:srgbClr val="000000"/>
                              </a:solidFill>
                              <a:latin typeface="Cambria Math" panose="02040503050406030204" pitchFamily="18" charset="0"/>
                            </a:rPr>
                            <m:t>240</m:t>
                          </m:r>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480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561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87</m:t>
                          </m:r>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2067</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12</m:t>
                          </m:r>
                        </m:sup>
                      </m:sSup>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561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7</m:t>
                              </m:r>
                            </m:e>
                            <m:sup>
                              <m:r>
                                <a:rPr lang="en-US" i="1">
                                  <a:solidFill>
                                    <a:srgbClr val="000000"/>
                                  </a:solidFill>
                                  <a:latin typeface="Cambria Math" panose="02040503050406030204" pitchFamily="18" charset="0"/>
                                </a:rPr>
                                <m:t>4</m:t>
                              </m:r>
                            </m:sup>
                          </m:sSup>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81</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0</m:t>
                              </m:r>
                            </m:e>
                            <m:sup>
                              <m:r>
                                <a:rPr lang="en-US" i="1">
                                  <a:solidFill>
                                    <a:srgbClr val="000000"/>
                                  </a:solidFill>
                                  <a:latin typeface="Cambria Math" panose="02040503050406030204" pitchFamily="18" charset="0"/>
                                </a:rPr>
                                <m:t>8</m:t>
                              </m:r>
                            </m:sup>
                          </m:sSup>
                        </m:e>
                      </m:d>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20206</m:t>
                      </m:r>
                    </m:oMath>
                  </m:oMathPara>
                </a14:m>
                <a:endParaRPr lang="en-US" dirty="0"/>
              </a:p>
            </p:txBody>
          </p:sp>
        </mc:Choice>
        <mc:Fallback>
          <p:sp>
            <p:nvSpPr>
              <p:cNvPr id="8196" name="Object 60">
                <a:extLst>
                  <a:ext uri="{FF2B5EF4-FFF2-40B4-BE49-F238E27FC236}">
                    <a16:creationId xmlns:a16="http://schemas.microsoft.com/office/drawing/2014/main" id="{B434FF2B-D821-40EE-B99E-3B781A3C3A79}"/>
                  </a:ext>
                </a:extLst>
              </p:cNvPr>
              <p:cNvSpPr txBox="1">
                <a:spLocks noRot="1" noChangeAspect="1" noMove="1" noResize="1" noEditPoints="1" noAdjustHandles="1" noChangeArrowheads="1" noChangeShapeType="1" noTextEdit="1"/>
              </p:cNvSpPr>
              <p:nvPr/>
            </p:nvSpPr>
            <p:spPr bwMode="auto">
              <a:xfrm>
                <a:off x="4399250" y="1752599"/>
                <a:ext cx="4618614" cy="2001114"/>
              </a:xfrm>
              <a:prstGeom prst="rect">
                <a:avLst/>
              </a:prstGeom>
              <a:blipFill>
                <a:blip r:embed="rId5"/>
                <a:stretch>
                  <a:fillRect t="-8207"/>
                </a:stretch>
              </a:blipFill>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197" name="Object 70">
                <a:extLst>
                  <a:ext uri="{FF2B5EF4-FFF2-40B4-BE49-F238E27FC236}">
                    <a16:creationId xmlns:a16="http://schemas.microsoft.com/office/drawing/2014/main" id="{127B7407-3BAC-4FD2-97EA-4593541C60E2}"/>
                  </a:ext>
                </a:extLst>
              </p:cNvPr>
              <p:cNvSpPr txBox="1"/>
              <p:nvPr/>
            </p:nvSpPr>
            <p:spPr bwMode="auto">
              <a:xfrm>
                <a:off x="1191346" y="3885408"/>
                <a:ext cx="6002337" cy="2439987"/>
              </a:xfrm>
              <a:prstGeom prst="rect">
                <a:avLst/>
              </a:prstGeom>
              <a:noFill/>
              <a:extLst/>
            </p:spPr>
            <p:txBody>
              <a:bodyPr>
                <a:normAutofit fontScale="85000" lnSpcReduction="1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2</m:t>
                          </m:r>
                        </m:sub>
                      </m:sSub>
                      <m:r>
                        <m:rPr>
                          <m:aln/>
                        </m:rP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𝜃</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2</m:t>
                              </m:r>
                            </m:sub>
                          </m:sSub>
                        </m:e>
                      </m:d>
                      <m:r>
                        <a:rPr lang="en-US" i="1">
                          <a:solidFill>
                            <a:srgbClr val="000000"/>
                          </a:solidFill>
                          <a:latin typeface="Cambria Math" panose="02040503050406030204" pitchFamily="18" charset="0"/>
                        </a:rPr>
                        <m:t>h</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655</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16</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38869</m:t>
                              </m:r>
                            </m:e>
                          </m:d>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2</m:t>
                              </m:r>
                            </m:den>
                          </m:f>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20206</m:t>
                              </m:r>
                            </m:e>
                          </m:d>
                        </m:e>
                      </m:d>
                      <m:r>
                        <a:rPr lang="en-US" i="1">
                          <a:solidFill>
                            <a:srgbClr val="000000"/>
                          </a:solidFill>
                          <a:latin typeface="Cambria Math" panose="02040503050406030204" pitchFamily="18" charset="0"/>
                        </a:rPr>
                        <m:t>240</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655</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16</m:t>
                      </m:r>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29538</m:t>
                          </m:r>
                        </m:e>
                      </m:d>
                      <m:r>
                        <a:rPr lang="en-US" i="1">
                          <a:solidFill>
                            <a:srgbClr val="000000"/>
                          </a:solidFill>
                          <a:latin typeface="Cambria Math" panose="02040503050406030204" pitchFamily="18" charset="0"/>
                        </a:rPr>
                        <m:t>240</m:t>
                      </m:r>
                    </m:oMath>
                    <m:oMath xmlns:m="http://schemas.openxmlformats.org/officeDocument/2006/math">
                      <m:r>
                        <m:rPr>
                          <m:aln/>
                        </m:rP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584</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27</m:t>
                      </m:r>
                      <m:r>
                        <a:rPr lang="en-US" i="1">
                          <a:solidFill>
                            <a:srgbClr val="000000"/>
                          </a:solidFill>
                          <a:latin typeface="Cambria Math" panose="02040503050406030204" pitchFamily="18" charset="0"/>
                        </a:rPr>
                        <m:t>𝐾</m:t>
                      </m:r>
                    </m:oMath>
                  </m:oMathPara>
                </a14:m>
                <a:endParaRPr lang="en-US" dirty="0"/>
              </a:p>
            </p:txBody>
          </p:sp>
        </mc:Choice>
        <mc:Fallback>
          <p:sp>
            <p:nvSpPr>
              <p:cNvPr id="8197" name="Object 70">
                <a:extLst>
                  <a:ext uri="{FF2B5EF4-FFF2-40B4-BE49-F238E27FC236}">
                    <a16:creationId xmlns:a16="http://schemas.microsoft.com/office/drawing/2014/main" id="{127B7407-3BAC-4FD2-97EA-4593541C60E2}"/>
                  </a:ext>
                </a:extLst>
              </p:cNvPr>
              <p:cNvSpPr txBox="1">
                <a:spLocks noRot="1" noChangeAspect="1" noMove="1" noResize="1" noEditPoints="1" noAdjustHandles="1" noChangeArrowheads="1" noChangeShapeType="1" noTextEdit="1"/>
              </p:cNvSpPr>
              <p:nvPr/>
            </p:nvSpPr>
            <p:spPr bwMode="auto">
              <a:xfrm>
                <a:off x="1191346" y="3885408"/>
                <a:ext cx="6002337" cy="2439987"/>
              </a:xfrm>
              <a:prstGeom prst="rect">
                <a:avLst/>
              </a:prstGeom>
              <a:blipFill>
                <a:blip r:embed="rId6"/>
                <a:stretch>
                  <a:fillRect/>
                </a:stretch>
              </a:blipFill>
              <a:extLst/>
            </p:spPr>
            <p:txBody>
              <a:bodyPr/>
              <a:lstStyle/>
              <a:p>
                <a:r>
                  <a:rPr lang="en-US">
                    <a:noFill/>
                  </a:rPr>
                  <a:t> </a:t>
                </a:r>
              </a:p>
            </p:txBody>
          </p:sp>
        </mc:Fallback>
      </mc:AlternateContent>
    </p:spTree>
  </p:cSld>
  <p:clrMapOvr>
    <a:masterClrMapping/>
  </p:clrMapOvr>
</p:sld>
</file>

<file path=ppt/theme/theme1.xml><?xml version="1.0" encoding="utf-8"?>
<a:theme xmlns:a="http://schemas.openxmlformats.org/drawingml/2006/main" name="1_Blends">
  <a:themeElements>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powerpoint_template</Template>
  <TotalTime>3678</TotalTime>
  <Words>618</Words>
  <Application>Microsoft Office PowerPoint</Application>
  <PresentationFormat>On-screen Show (4:3)</PresentationFormat>
  <Paragraphs>183</Paragraphs>
  <Slides>16</Slides>
  <Notes>15</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2</vt:i4>
      </vt:variant>
      <vt:variant>
        <vt:lpstr>Slide Titles</vt:lpstr>
      </vt:variant>
      <vt:variant>
        <vt:i4>16</vt:i4>
      </vt:variant>
    </vt:vector>
  </HeadingPairs>
  <TitlesOfParts>
    <vt:vector size="27" baseType="lpstr">
      <vt:lpstr>Arial</vt:lpstr>
      <vt:lpstr>Cambria Math</vt:lpstr>
      <vt:lpstr>Symbol</vt:lpstr>
      <vt:lpstr>Tahoma</vt:lpstr>
      <vt:lpstr>Times New Roman</vt:lpstr>
      <vt:lpstr>Trebuchet MS (Headings)</vt:lpstr>
      <vt:lpstr>Wingdings</vt:lpstr>
      <vt:lpstr>1_Blends</vt:lpstr>
      <vt:lpstr>Blends</vt:lpstr>
      <vt:lpstr>Equation</vt:lpstr>
      <vt:lpstr>Chart</vt:lpstr>
      <vt:lpstr>Numerical Computation and Optimization</vt:lpstr>
      <vt:lpstr>Runge-Kutta 2nd Order Method</vt:lpstr>
      <vt:lpstr> Heun’s Method</vt:lpstr>
      <vt:lpstr>Midpoint Method</vt:lpstr>
      <vt:lpstr>Ralston’s Method</vt:lpstr>
      <vt:lpstr>How to write Ordinary Differential Equation</vt:lpstr>
      <vt:lpstr>Example</vt:lpstr>
      <vt:lpstr>Solution</vt:lpstr>
      <vt:lpstr>Solution Cont</vt:lpstr>
      <vt:lpstr>Solution Cont</vt:lpstr>
      <vt:lpstr>Comparison with exact results</vt:lpstr>
      <vt:lpstr>Effect of step size</vt:lpstr>
      <vt:lpstr>Effects of step size on Heun’s Method</vt:lpstr>
      <vt:lpstr>Comparison of Euler and Runge-Kutta 2nd Order Methods</vt:lpstr>
      <vt:lpstr>Comparison of Euler and Runge-Kutta 2nd Order Methods</vt:lpstr>
      <vt:lpstr>Comparison of Euler and Runge-Kutta 2nd Order Methods</vt:lpstr>
    </vt:vector>
  </TitlesOfParts>
  <Company>Holistic Numerical Methods Institute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Runge-Kutta 2nd Order Method for Solving Ordinary Differential Equations</dc:title>
  <dc:subject>Runge-Kutta 2nd Order Method</dc:subject>
  <dc:creator>Autar Kaw, Charlie Barker</dc:creator>
  <cp:keywords>Power Point Runge-Kutta 2nd Order Method</cp:keywords>
  <dc:description>A power point presentation to show how the Runge-Kutta 2nd Order Method works.</dc:description>
  <cp:lastModifiedBy>Ahmed Abid</cp:lastModifiedBy>
  <cp:revision>154</cp:revision>
  <cp:lastPrinted>1999-03-26T19:03:37Z</cp:lastPrinted>
  <dcterms:created xsi:type="dcterms:W3CDTF">1998-11-18T16:33:10Z</dcterms:created>
  <dcterms:modified xsi:type="dcterms:W3CDTF">2018-12-02T20:24:58Z</dcterms:modified>
  <cp:category>General Engineering</cp:category>
</cp:coreProperties>
</file>