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8" r:id="rId11"/>
    <p:sldId id="269" r:id="rId12"/>
    <p:sldId id="272" r:id="rId13"/>
    <p:sldId id="27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979D2-DFCC-45CD-AE94-8D5ACFA44B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1D5B72-A37E-4010-9B69-929C214B01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9C7F7F-C671-4925-B3CF-1430A5443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74258-4347-405B-A9B7-236E92D6D2DD}" type="datetimeFigureOut">
              <a:rPr lang="en-US" smtClean="0"/>
              <a:t>9/22/2018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1089F-0559-4272-88EC-46A8107D0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B94DBE-CA08-4455-A472-77B7CDE11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21354-7540-40DA-9EB2-E57FB6882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891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E844F-98F1-4E33-822E-88F9EBA1B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C1F1C0-7F32-4E2E-B0B6-D65FE0B13E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2F62F0-9FDE-4660-90CD-26D54E1CE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74258-4347-405B-A9B7-236E92D6D2DD}" type="datetimeFigureOut">
              <a:rPr lang="en-US" smtClean="0"/>
              <a:t>9/22/2018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F27458-0549-4CA7-9F9D-B9BDD9B3B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E37C52-2485-4FB9-AB56-DFB7EF43C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21354-7540-40DA-9EB2-E57FB6882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27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5990D55-CCA8-41AE-9D19-62FDAB925C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0689DB-1CC6-45C0-AD6F-CD89702080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544C29-7F90-4325-919B-ECEDCE7BA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74258-4347-405B-A9B7-236E92D6D2DD}" type="datetimeFigureOut">
              <a:rPr lang="en-US" smtClean="0"/>
              <a:t>9/22/2018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E3D509-2D69-4538-A105-ECCEEF238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EC1C1C-F4FE-4B64-849C-B82B48BEC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21354-7540-40DA-9EB2-E57FB6882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998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24317-9426-40A2-9118-02CCB272B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BA7A3C-AED4-4220-80A5-9A39508E6A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F8DFC6-6B0B-4F68-A8E7-FDEAC08DB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74258-4347-405B-A9B7-236E92D6D2DD}" type="datetimeFigureOut">
              <a:rPr lang="en-US" smtClean="0"/>
              <a:t>9/22/2018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915707-3608-4861-8C94-D13A993E2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33E7C8-A2DB-4061-A9FF-B02BF39E9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21354-7540-40DA-9EB2-E57FB6882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670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BD1BD-CA19-4FD1-A8C6-5931EC7CC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87AD1B-2684-4887-87B5-AC1EE48E23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E4B7ED-7B62-42F8-AD3C-145A0E2E5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74258-4347-405B-A9B7-236E92D6D2DD}" type="datetimeFigureOut">
              <a:rPr lang="en-US" smtClean="0"/>
              <a:t>9/22/2018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A39D22-F9CB-4EE8-87CD-7F945781D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1DED8A-BA7D-4669-9956-58EE7C583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21354-7540-40DA-9EB2-E57FB6882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854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0F25B-BD8E-46C1-B11E-798D32BCF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5EB352-EC1D-4A28-8FA8-F594141A54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4B686E-E5A8-4602-9EE2-A28376D179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2E04C6-ACD8-4FC0-BC4C-73EB9E490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74258-4347-405B-A9B7-236E92D6D2DD}" type="datetimeFigureOut">
              <a:rPr lang="en-US" smtClean="0"/>
              <a:t>9/22/2018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12A704-62EC-4390-8A26-BA95DDFF0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52B0ED-DAF1-438F-B29A-291DE7D42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21354-7540-40DA-9EB2-E57FB6882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491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53732-B5E6-4F5B-B02B-3840009DE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173F0D-73D2-45FC-86D3-745F66AD71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93AA5D-5E9E-43EF-8387-0F3C01C38B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774C6B-DA1F-4169-9E9B-29634F67DC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7153DB-AA15-43BF-9523-C40E8208EB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81CDB61-F21C-42D7-86EF-FAC8785EC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74258-4347-405B-A9B7-236E92D6D2DD}" type="datetimeFigureOut">
              <a:rPr lang="en-US" smtClean="0"/>
              <a:t>9/22/2018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59557D6-C237-4666-AF20-4B14F7057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52D38E-8FAC-4FDB-9D34-AC9B2BE96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21354-7540-40DA-9EB2-E57FB6882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698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18E1F-58F2-47F0-8A1F-FEE5CFF87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C0107C-34BD-4EED-A0E0-C2139FAF8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74258-4347-405B-A9B7-236E92D6D2DD}" type="datetimeFigureOut">
              <a:rPr lang="en-US" smtClean="0"/>
              <a:t>9/22/2018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DC86AC-BAE4-4833-971F-7E6BCF8F2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686CE2-5E1C-4617-B288-E30E3B501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21354-7540-40DA-9EB2-E57FB6882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991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334D06-EAB6-4881-80E4-39E19B36F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74258-4347-405B-A9B7-236E92D6D2DD}" type="datetimeFigureOut">
              <a:rPr lang="en-US" smtClean="0"/>
              <a:t>9/22/2018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99F283-E20B-446D-8C46-03BCCE2CB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4C51BB-9516-4120-BBA8-5DBECE297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21354-7540-40DA-9EB2-E57FB6882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771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3A4F3-C55F-471B-B254-A6A9E6E81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38F7A8-001B-4BAD-93D7-F7EBA6F832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0E1DF4-C785-4F74-BE2F-8803E16D3E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98DFB7-6FC5-43AC-BED0-7FC3D1A8B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74258-4347-405B-A9B7-236E92D6D2DD}" type="datetimeFigureOut">
              <a:rPr lang="en-US" smtClean="0"/>
              <a:t>9/22/2018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2966AF-EE06-4083-819D-F8DDACD40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F0F868-E168-4A6C-84BB-80579CDC6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21354-7540-40DA-9EB2-E57FB6882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22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9159B-72DB-4115-B76F-0AD339925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3A12AE-E12E-4B22-B368-334BDEA8A0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778CF4-EA08-4FC7-B15B-0A5CF9B820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56FBCB-F7D7-439A-9551-0E994011D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74258-4347-405B-A9B7-236E92D6D2DD}" type="datetimeFigureOut">
              <a:rPr lang="en-US" smtClean="0"/>
              <a:t>9/22/2018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955A73-EE2C-4BCE-826E-811D1A292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31226E-BDAE-4AF5-B733-B959A74EC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21354-7540-40DA-9EB2-E57FB6882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838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1EBBD4-083A-4F80-8514-42C3FB1DB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E7D163-3CB3-46D5-998B-0250F5A31C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401391-5A64-4D31-B50A-C880494283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674258-4347-405B-A9B7-236E92D6D2DD}" type="datetimeFigureOut">
              <a:rPr lang="en-US" smtClean="0"/>
              <a:t>9/22/2018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F93604-5D7B-4DFE-BF4B-E6CBB1EA86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B784B9-CF40-465A-AB25-111870376C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21354-7540-40DA-9EB2-E57FB6882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567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5B17E-27B1-4B2B-A764-B955F2CFE1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7309" y="471054"/>
            <a:ext cx="11055927" cy="189807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 (Headings)"/>
              </a:rPr>
              <a:t>Numerical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 (Headings)"/>
              </a:rPr>
              <a:t>Computation and Optimization</a:t>
            </a:r>
            <a:endParaRPr lang="en-US" sz="8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9048C4-002E-4B71-A0EE-40B85E6B7F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7309" y="3241964"/>
            <a:ext cx="11055927" cy="3144982"/>
          </a:xfrm>
        </p:spPr>
        <p:txBody>
          <a:bodyPr>
            <a:normAutofit fontScale="25000" lnSpcReduction="20000"/>
          </a:bodyPr>
          <a:lstStyle/>
          <a:p>
            <a:r>
              <a:rPr lang="en-US" sz="1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 (Headings)"/>
              </a:rPr>
              <a:t>Solution of Nonlinear Equations</a:t>
            </a:r>
          </a:p>
          <a:p>
            <a:r>
              <a:rPr lang="en-US" sz="1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 (Headings)"/>
              </a:rPr>
              <a:t>Open Methods</a:t>
            </a:r>
          </a:p>
          <a:p>
            <a:endParaRPr lang="en-US" sz="95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 (Headings)"/>
              <a:ea typeface="+mj-ea"/>
              <a:cs typeface="+mj-cs"/>
            </a:endParaRPr>
          </a:p>
          <a:p>
            <a:r>
              <a:rPr lang="en-US" sz="203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 (Headings)"/>
                <a:ea typeface="+mj-ea"/>
                <a:cs typeface="+mj-cs"/>
              </a:rPr>
              <a:t>Newton’s Method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3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3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3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59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59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Assist Prof. Dr. Ahmed Jabbar</a:t>
            </a:r>
          </a:p>
        </p:txBody>
      </p:sp>
    </p:spTree>
    <p:extLst>
      <p:ext uri="{BB962C8B-B14F-4D97-AF65-F5344CB8AC3E}">
        <p14:creationId xmlns:p14="http://schemas.microsoft.com/office/powerpoint/2010/main" val="23531568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1AB15A4-B09A-405D-9D83-64193A9341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297873" y="0"/>
            <a:ext cx="11400430" cy="58933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158F905-6571-4680-96FF-4A957EFC0009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7036249" y="2953273"/>
            <a:ext cx="4662054" cy="3845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0824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B21ACF3-32B5-4517-A555-D487EE980E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855518" y="248817"/>
            <a:ext cx="10480963" cy="6360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0935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01C0CF-47BF-4FB0-8BFD-71A865A849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4902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3CF80-EE16-4911-AF31-F308493A5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Summery</a:t>
            </a:r>
            <a:r>
              <a:rPr lang="en-US" dirty="0"/>
              <a:t>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D8B653-E39C-409F-A41B-6A296B419B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953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Thus, the approach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rapidly converges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the true root. Notice that the true percent relative error at each iteration decreases much faster than it does in simple fixed-point iteration.</a:t>
            </a:r>
          </a:p>
        </p:txBody>
      </p:sp>
    </p:spTree>
    <p:extLst>
      <p:ext uri="{BB962C8B-B14F-4D97-AF65-F5344CB8AC3E}">
        <p14:creationId xmlns:p14="http://schemas.microsoft.com/office/powerpoint/2010/main" val="887076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A25F36A-C256-4C7F-93D2-5E970628AC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071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3A69AB6-A34B-44DE-9C3C-8C21B18D37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468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68081F4-7ADB-455E-9F4D-9E167E2EE1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765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5A8574E-39BA-4B95-8EB1-EE2E21DA44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42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D1FB4E3-0045-4B67-B139-F170C5CFB3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277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9227854-EECF-4C4F-B697-61EDB38EAD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8589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30854B-0F56-4052-A35A-9C32B45B3D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9396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0B3118D-5B25-48BD-B5B6-2C6D729CB6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0523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53</Words>
  <Application>Microsoft Office PowerPoint</Application>
  <PresentationFormat>Widescreen</PresentationFormat>
  <Paragraphs>12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Trebuchet MS (Headings)</vt:lpstr>
      <vt:lpstr>Office Theme</vt:lpstr>
      <vt:lpstr>Numerical Computation and Optimization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Summery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Ahmed Abid</dc:creator>
  <cp:lastModifiedBy>Ahmed Abid</cp:lastModifiedBy>
  <cp:revision>4</cp:revision>
  <dcterms:created xsi:type="dcterms:W3CDTF">2018-09-21T21:45:14Z</dcterms:created>
  <dcterms:modified xsi:type="dcterms:W3CDTF">2018-09-22T13:05:35Z</dcterms:modified>
</cp:coreProperties>
</file>