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B07F-0036-49DB-B417-D6F9FA2F7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99241-DA01-4076-AA68-D0A6AEEE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A3EE-A8F7-403C-9C8D-0BE3807D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E243E-5C9C-4334-97C3-186CEBB0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1E89-4D83-486F-A308-F30092D3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4B90-5E2B-4FB1-AA5B-FC326D76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3E0A8-E2A9-4E7E-935C-8D43745E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584B-6E88-4735-ADDB-AB7D7563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59DD-FD8C-4D43-811B-035C608C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EDF5-4AFD-409E-81CA-EA65724D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0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9CE19-5250-43DB-A4B8-5983FE903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EB038-5250-443B-AFB7-E04AC2B9E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4045C-B33C-49F1-A109-5F8E369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9C812-0520-4B4C-A546-C1E84254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893E-7B20-482B-9675-CDC2E496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4361-B4B2-4DF4-9F23-2D45A734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3297-7C4E-47EA-929F-B0AE37B5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B281E-2E42-40C0-9AA2-7D065098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DA4A-2485-49F1-93DE-736ECD3B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7D9B-A7D0-44C6-9BB3-08C7A5A1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A2A8-85F2-4CD0-AF94-B585ACC1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EF37-69EC-4303-BF82-23893012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21B5-339B-4112-AB56-E365B98E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DF93C-BE3F-4A10-A1B1-18519308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31A55-EA54-43F3-B761-ED237C9B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9442-30DB-4820-9C95-66726B84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D9E9-DD14-49A9-A259-6300D2A9C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B6168-4D24-480F-AA4F-D4C73547A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55877-DFAC-451B-885F-9E65D233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F8BAE-C877-46C1-8D5F-F6452938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CB317-25C5-4014-85B7-0BF859F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6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04F3-37F6-4315-B417-051191D2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E2BFE-558D-42DC-9C69-4EFCA2202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0C216-C45F-464E-B74B-37EE8BE35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AE885-E80F-474D-9E4F-556EE799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3F126-EE88-4EF0-8E84-ADBF4DDB2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EAE73-E199-4FFE-B993-DC0D9D30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492B5-1F40-4A22-98B9-ABD77AE7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C3B78-B3B2-42BE-A364-6083DBF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1725-3108-4A8B-BA04-49293DE9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BBA7F-9CC6-4470-ACC7-B3962CFE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BB4D8-4540-4887-9072-9D231C8B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80A5A-74A4-418D-A742-06C8BC12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8B2B5-3084-4AAB-B230-7F79C8E4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B2884-9CE2-4F1C-BC6A-4778D007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01DD0-C205-46C5-81BF-7CD5B5C3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896D-955F-47A6-9951-D130C7F8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E611-0643-4643-B4BF-9498F689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9834C-83DC-4DE3-91AD-A9A5790C3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E7B9C-080C-4760-9D75-7EA54711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2E5DE-DAB9-431F-BF26-F118B285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2815-82C2-4A2D-A889-2FA7C927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8643-9B26-47DF-9F78-ACA37811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8307C-F1E4-434B-A393-DE04E8FF8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80536-582F-401D-ABDB-30E3DE4A7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75B82-1BF7-4D24-BF2A-A80B3FC9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34929-E7AF-4DC7-8F00-7A02A9A1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3BB1F-B6AF-415C-807A-02D0938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37EED-E2A7-4B52-AEC3-B323CD96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3A57-5428-4C12-82B0-C65CBC10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CDA3-CCC4-4D50-923D-212C8E205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DE37-5387-4FF6-889F-CED54182464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E495-4B02-4FD1-B02D-9C9F3EFD9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5C4-CDE2-44C8-8011-F2048D1D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7C12-E690-4EE9-9FEF-62844770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17E-27B1-4B2B-A764-B955F2C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471054"/>
            <a:ext cx="11055927" cy="1898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Computation and Optimization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48C4-002E-4B71-A0EE-40B85E6B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241964"/>
            <a:ext cx="11055927" cy="3144982"/>
          </a:xfrm>
        </p:spPr>
        <p:txBody>
          <a:bodyPr>
            <a:normAutofit fontScale="25000" lnSpcReduction="20000"/>
          </a:bodyPr>
          <a:lstStyle/>
          <a:p>
            <a:r>
              <a:rPr lang="en-US" sz="1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Solution of Nonlinear Equations</a:t>
            </a:r>
          </a:p>
          <a:p>
            <a:r>
              <a:rPr lang="en-US" sz="1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Roots of Polynomials</a:t>
            </a:r>
          </a:p>
          <a:p>
            <a:endParaRPr lang="en-US" sz="9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Headings)"/>
              <a:ea typeface="+mj-ea"/>
              <a:cs typeface="+mj-cs"/>
            </a:endParaRPr>
          </a:p>
          <a:p>
            <a:r>
              <a:rPr lang="en-US" sz="20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  <a:ea typeface="+mj-ea"/>
                <a:cs typeface="+mj-cs"/>
              </a:rPr>
              <a:t>Muller's Method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Prof. Dr. Ahmed Jabbar</a:t>
            </a:r>
          </a:p>
        </p:txBody>
      </p:sp>
    </p:spTree>
    <p:extLst>
      <p:ext uri="{BB962C8B-B14F-4D97-AF65-F5344CB8AC3E}">
        <p14:creationId xmlns:p14="http://schemas.microsoft.com/office/powerpoint/2010/main" val="23531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9E6B8-BE49-4B66-941E-47C68E1A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2B170-D2DE-492A-AD28-988838DE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5777A-8B7F-4A66-B7FB-F8FD6EDF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69B8E-DF85-449E-B498-F41C274D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AA921-BD24-4FDF-BAE5-2625D84F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C7517-D85D-4A70-B9ED-54E9ED4E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C69F1-D536-4DF4-AF2B-30B0EC46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4D408-0689-46E5-BA93-6DAF218C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0953A-7101-42F2-B6B3-022B3631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AD78F-3828-4108-A116-C5F472CC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A7E42-668A-4EC6-BAE5-63FD3A1D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 (Headings)</vt:lpstr>
      <vt:lpstr>Office Theme</vt:lpstr>
      <vt:lpstr>Numerical Computation and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Abid</dc:creator>
  <cp:lastModifiedBy>Ahmed Abid</cp:lastModifiedBy>
  <cp:revision>3</cp:revision>
  <dcterms:created xsi:type="dcterms:W3CDTF">2018-09-21T22:44:29Z</dcterms:created>
  <dcterms:modified xsi:type="dcterms:W3CDTF">2018-09-22T13:06:50Z</dcterms:modified>
</cp:coreProperties>
</file>