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89" r:id="rId3"/>
    <p:sldId id="290" r:id="rId4"/>
    <p:sldId id="291" r:id="rId5"/>
    <p:sldId id="293" r:id="rId6"/>
    <p:sldId id="300" r:id="rId7"/>
    <p:sldId id="294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29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06ED8-53D1-4D74-9D6D-D1BFAFEE3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7E0445-508E-4AEC-A290-4351A03A7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C0604-3EA1-4D7E-9047-2DCEE896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B7CE-DC04-47F0-B2D1-79CE13955DBD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85A3D-5B4D-4F78-BDB3-95C1B0802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32B39-2D02-4876-A1D2-75D5D06E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55DC-EB7E-4948-A36E-148A69B64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F5133-48D0-4B38-A963-C39FD50C5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69E4D3-8BC1-43E2-9615-8B17CDAE2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EFF73-7698-48D9-A3D5-6344A0A70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B7CE-DC04-47F0-B2D1-79CE13955DBD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3641D-3831-4870-A3D3-D748E53BE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29263-B888-45EB-9109-CC14EE64C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55DC-EB7E-4948-A36E-148A69B64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13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353D82-F846-4E25-8D82-6C42ED5D5B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53D031-94FD-43BB-BAFD-4A6DBB111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E8E08-3770-49C7-B10E-BFBBDE73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B7CE-DC04-47F0-B2D1-79CE13955DBD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192C1-E6FA-47A4-96D8-41B453B8B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252C0-B413-40EC-803F-317C96DF8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55DC-EB7E-4948-A36E-148A69B64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8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7CD6E-1FE4-47E9-A113-894849936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429EB-F4F7-4593-BF09-DDCCB7265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C16B3-C656-4513-9CD4-EAED74FD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B7CE-DC04-47F0-B2D1-79CE13955DBD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FC33C-3ADE-4B42-AB27-651E85210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33022-14A7-402B-B0CF-4D9D0D63C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55DC-EB7E-4948-A36E-148A69B64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3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80DCF-70D4-4C20-9EF8-CF81A9D65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81709-10E8-4ECD-A6C7-6CE43679F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AC8AB-9A7F-4A62-B059-1E4ED1AF7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B7CE-DC04-47F0-B2D1-79CE13955DBD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9358E-6AFE-4A8F-90F6-662981154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58DE1-4D73-4C74-A5D0-6C9CADB8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55DC-EB7E-4948-A36E-148A69B64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8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6966E-5CBD-43B3-ABCB-E483C4CC6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11FC0-DDC2-4BA4-A903-E4A610621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D8D37-1098-488A-9648-E9AF78ECE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3C7FC4-A112-4C27-ABE6-EF1C7C0D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B7CE-DC04-47F0-B2D1-79CE13955DBD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268679-F9E3-4864-8C39-C537654AE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84D38-D41A-414D-94C9-53CE14C56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55DC-EB7E-4948-A36E-148A69B64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3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FCAC3-BC50-46BE-9F70-EF662A1BD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52C5C-09A9-46D4-AD98-910A5C841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37BDB-7BC8-4EAE-92FA-3073B3D7C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CCAA4-597F-4EF3-AE53-C9EF204731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8C6F24-787E-42BA-9FB4-5018CC5B0F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86977C-EFC8-4FF1-A2DE-4CB0F9A63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B7CE-DC04-47F0-B2D1-79CE13955DBD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F7F487-DD39-45B4-9B9B-38FD316B4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97CF2B-FDBD-42F7-88F5-A095927C9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55DC-EB7E-4948-A36E-148A69B64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28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CAC4C-29A8-4694-9F1E-3ACC1476A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FEDBBA-5D3E-4722-A3E2-98868A624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B7CE-DC04-47F0-B2D1-79CE13955DBD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F49579-4283-4105-9ED2-18F423C59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7D5752-9757-4C6E-9D7C-419455BE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55DC-EB7E-4948-A36E-148A69B64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0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F579C0-F044-4692-9EE3-3B906C33E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B7CE-DC04-47F0-B2D1-79CE13955DBD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3A4F5D-1D6C-4079-8324-9939DB537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F8B55-0506-484C-8B14-B9F2743B9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55DC-EB7E-4948-A36E-148A69B64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9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AD618-B9E8-459A-A9A7-CAC7BC8E7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67CFE-BF82-4DAF-A4CF-1B356C7D9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97B94F-4BB7-4AE5-ADFC-96B4F0363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DF707-00D7-4509-98B3-AD8A9E09E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B7CE-DC04-47F0-B2D1-79CE13955DBD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A40C7D-F113-4550-8F4F-F7268FEA5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8C310-326E-4FD4-A68D-21A96871F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55DC-EB7E-4948-A36E-148A69B64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7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56170-9DD9-4372-A435-0DD87A4A5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F84A7A-A3D9-44F0-A460-E292329678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D2B7A-A09C-4D53-9E67-913701C9E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FA140-1F2B-4EE3-A195-4BB739883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B7CE-DC04-47F0-B2D1-79CE13955DBD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FEF23-5DE0-4356-B044-C32F2D700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FF1C67-A2AF-4C3F-B3A9-D16716DBC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55DC-EB7E-4948-A36E-148A69B64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78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C01CBF-F8F2-4C55-87E3-B8CC28DC6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1BA2E-7FA6-42FF-9706-E8520896D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87F4D-F65C-445E-A85F-7555F11B9B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4B7CE-DC04-47F0-B2D1-79CE13955DBD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17BE5-C1B8-4884-8BCA-89AA810DAD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552B9-9C5A-4640-901D-9547532D7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555DC-EB7E-4948-A36E-148A69B64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3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5B17E-27B1-4B2B-A764-B955F2CFE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309" y="471054"/>
            <a:ext cx="11055927" cy="189807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(Headings)"/>
              </a:rPr>
              <a:t>Numerical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(Headings)"/>
              </a:rPr>
              <a:t>Computation and Optimization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9048C4-002E-4B71-A0EE-40B85E6B7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309" y="3241964"/>
            <a:ext cx="11055927" cy="3144982"/>
          </a:xfrm>
        </p:spPr>
        <p:txBody>
          <a:bodyPr>
            <a:normAutofit fontScale="32500" lnSpcReduction="20000"/>
          </a:bodyPr>
          <a:lstStyle/>
          <a:p>
            <a:r>
              <a:rPr lang="en-US" sz="1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(Headings)"/>
              </a:rPr>
              <a:t>Numerical Optimization </a:t>
            </a:r>
          </a:p>
          <a:p>
            <a:endParaRPr lang="en-US" sz="9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 (Headings)"/>
              <a:ea typeface="+mj-ea"/>
              <a:cs typeface="+mj-cs"/>
            </a:endParaRPr>
          </a:p>
          <a:p>
            <a:r>
              <a:rPr lang="en-US" sz="20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(Headings)"/>
                <a:ea typeface="+mj-ea"/>
                <a:cs typeface="+mj-cs"/>
              </a:rPr>
              <a:t>Golden-section Search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59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59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 Prof. Dr. Ahmed Jabbar</a:t>
            </a:r>
          </a:p>
        </p:txBody>
      </p:sp>
    </p:spTree>
    <p:extLst>
      <p:ext uri="{BB962C8B-B14F-4D97-AF65-F5344CB8AC3E}">
        <p14:creationId xmlns:p14="http://schemas.microsoft.com/office/powerpoint/2010/main" val="2353156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B1CF92-1C0F-4358-845C-835043F6B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81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BE57D6-B3C2-4252-9D96-042F4D3B4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61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45084E-4B33-43C8-AD90-68BF49C78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02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EBD783-3338-478A-B978-20B8920E0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1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AE9EE2-ABBC-4E48-AF52-E09BEFFE5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52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332159-DFD3-407E-BD59-650D7CC99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45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75295D-1655-403E-A712-AAB170442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59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E6808A-17C0-4F58-856A-C7703A062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54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E7B82A-FAE4-4661-937F-F98385839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717"/>
            <a:ext cx="12192000" cy="65466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26C95C-A488-4244-A8FA-9E89B1845140}"/>
              </a:ext>
            </a:extLst>
          </p:cNvPr>
          <p:cNvSpPr txBox="1"/>
          <p:nvPr/>
        </p:nvSpPr>
        <p:spPr>
          <a:xfrm>
            <a:off x="2285998" y="2197511"/>
            <a:ext cx="577402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10.</a:t>
            </a:r>
          </a:p>
        </p:txBody>
      </p:sp>
    </p:spTree>
    <p:extLst>
      <p:ext uri="{BB962C8B-B14F-4D97-AF65-F5344CB8AC3E}">
        <p14:creationId xmlns:p14="http://schemas.microsoft.com/office/powerpoint/2010/main" val="4200279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198506-3D1F-4201-BB66-B9BB5767A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75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E825B-0F8A-441C-8CAE-4EBFE0420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3904"/>
          </a:xfrm>
        </p:spPr>
        <p:txBody>
          <a:bodyPr/>
          <a:lstStyle/>
          <a:p>
            <a:pPr algn="ctr"/>
            <a:r>
              <a:rPr lang="en-US" dirty="0"/>
              <a:t>One-Dimensional Unconstrained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88127-05BA-4FD0-B815-3EE89DB62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2482"/>
            <a:ext cx="5011057" cy="5320391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section will describe techniques to find the minimum or maximum of a function of a single variable,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A useful image in this regard is the one-dimensional, “roller coaster”. Recall from Part Two that root location was complicated by the fact that several roots can occur for a single function. Similarly, both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occur in optimization. Such cases are called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multimodal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almost all instances, we will be interested in finding the absolute highest or lowest value of a function.</a:t>
            </a:r>
          </a:p>
          <a:p>
            <a:pPr algn="just"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we must take care that we do not mistake 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result for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optimum.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808D15-6B66-419C-997A-68CF55FB615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6342745" y="2373183"/>
            <a:ext cx="5504546" cy="262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41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1177A2-EAA2-47F9-B8DE-86564B3E4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82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110244-2173-4070-97CC-08CA9E62F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36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988920-CC25-4A4B-AA56-D3771EFEC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30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14755-469A-41BF-B599-9407C2FA3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8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1C9045-B037-4ECE-8B9E-7E0678D66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54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FAE773-98DE-4C0D-A044-155243B08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27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33A80B-B636-4A9A-B73E-A9A0DCD8B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524067" y="1304341"/>
            <a:ext cx="10882609" cy="15935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76DF83-C510-4594-8A69-13ED23FD108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714567" y="3401659"/>
            <a:ext cx="10822737" cy="2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01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F346BE-E697-43B0-88A9-C9D7D23BD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131842" y="367013"/>
            <a:ext cx="9928316" cy="612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84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023BE6-289C-4C97-A1A0-75E762A86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631986" y="562694"/>
            <a:ext cx="10928028" cy="4292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47E117-155B-49C9-A161-C85CEAA1BF3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631986" y="4854912"/>
            <a:ext cx="10928028" cy="80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01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29BF1F-61D6-491C-988B-CA3F15299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269120" y="242075"/>
            <a:ext cx="7750629" cy="6373849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B387836F-60EF-47F1-8384-621564C9B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371" y="3042916"/>
            <a:ext cx="4584757" cy="381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7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AF143F-3663-42D4-B45A-F5379BC2C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642852" y="217044"/>
            <a:ext cx="4072562" cy="630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44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D0D25B-562A-49AA-A554-95447143143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159152" y="98425"/>
            <a:ext cx="9873696" cy="65123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69E0A8-3D30-466B-A7A5-1A8B4E1B56E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767225" y="2746829"/>
            <a:ext cx="5085569" cy="136434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DCAAF1E-04F4-43ED-AE29-8B2B7A9EA319}"/>
              </a:ext>
            </a:extLst>
          </p:cNvPr>
          <p:cNvCxnSpPr/>
          <p:nvPr/>
        </p:nvCxnSpPr>
        <p:spPr>
          <a:xfrm flipV="1">
            <a:off x="3106057" y="3429000"/>
            <a:ext cx="1756229" cy="17054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076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E222CE-D40E-4586-A096-85D2FB507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61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922EA7-0774-4026-BFC0-9AE6694B2B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60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138</Words>
  <Application>Microsoft Office PowerPoint</Application>
  <PresentationFormat>Widescreen</PresentationFormat>
  <Paragraphs>13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Trebuchet MS (Headings)</vt:lpstr>
      <vt:lpstr>Office Theme</vt:lpstr>
      <vt:lpstr>Numerical Computation and Optimization</vt:lpstr>
      <vt:lpstr>One-Dimensional Unconstrained Optimization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Abid</dc:creator>
  <cp:lastModifiedBy>Ahmed Abid</cp:lastModifiedBy>
  <cp:revision>10</cp:revision>
  <dcterms:created xsi:type="dcterms:W3CDTF">2018-09-22T10:10:27Z</dcterms:created>
  <dcterms:modified xsi:type="dcterms:W3CDTF">2018-09-27T18:31:23Z</dcterms:modified>
</cp:coreProperties>
</file>