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2" r:id="rId2"/>
    <p:sldId id="257" r:id="rId3"/>
    <p:sldId id="273" r:id="rId4"/>
    <p:sldId id="274" r:id="rId5"/>
    <p:sldId id="275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3968A-BD44-42F0-B11F-E7C85F4C5A6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4BBB0-CAEC-47BB-8557-C82CDC19F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84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079AF-B061-4065-80EE-ECFB026FF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560D9D-9AB4-461D-B698-8CEB7E668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5135C-C9D0-4579-88E9-0DD1F3499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956A-182B-47FD-8DF1-1E79CA831005}" type="datetime1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31E0F-B9B3-40FD-8242-C6C6FC227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https://dr-ahmedjabbar.weebly.com/msc-students.html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C9A57-E608-4636-AE90-4A32FF2A3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96D3-9072-4A00-AE6B-6BB984743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6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BCFA7-1793-42AE-BD9F-25585EF76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6FC6E8-E575-4B4A-BCC8-10594D672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24746-97F2-46AF-B13C-277E34CD4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87A1-BDBE-4114-81C8-B98F25D9AB65}" type="datetime1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021A5-3F5E-41C6-B1C2-E5F2B13BE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https://dr-ahmedjabbar.weebly.com/msc-students.html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90E30-5434-4816-AF1B-9CB07B45E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96D3-9072-4A00-AE6B-6BB984743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7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2D9814-0965-4CB6-880F-D012558DC9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7FA08C-8FDB-4CF5-B70E-E3FB3EEFC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897DB-F2D4-4B9E-B044-5972491AC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8707-66F0-4ED5-9C67-F9FE6C0CFC7F}" type="datetime1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87575-E28E-4532-8E9E-217E67679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https://dr-ahmedjabbar.weebly.com/msc-students.html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F05B3-A0A7-40B0-8426-72869DB3E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96D3-9072-4A00-AE6B-6BB984743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1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F1552-8ED6-4B35-A997-DCAFB4825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E38B4-6B0E-46F4-8DEA-F943B4165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56B4A-9B99-4247-8137-993C065DD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DA93-2F76-4237-9374-CA7C07BE5475}" type="datetime1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A03E7-BA56-49E8-8AEF-878B4BDF6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https://dr-ahmedjabbar.weebly.com/msc-students.html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665E9-B1F7-4EED-827D-E7E856037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96D3-9072-4A00-AE6B-6BB984743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0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EC497-5D95-4595-ACEB-9D0008CA5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A5109-67FC-4733-BFF6-D60086312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E72ED-78DB-42BE-A21E-70D4201E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D250-9FD3-4BB7-931F-0BC10548ED91}" type="datetime1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3EB74-730F-401D-B336-20A6BA5F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https://dr-ahmedjabbar.weebly.com/msc-students.html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1303A-4D92-4FCC-B9C9-C74D53AD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96D3-9072-4A00-AE6B-6BB984743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0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3978-9C40-4279-BE79-3D3BBF7B3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0AF56-D097-4DBE-BA51-5F5EE9874A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5414B-9666-4C88-9644-B06459888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33C944-DFC7-467C-B40A-3E8FBB77E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3AFC-6CC4-4A6F-BC99-200C62608702}" type="datetime1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8797B-D43A-4B25-AE89-866C673BF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https://dr-ahmedjabbar.weebly.com/msc-students.html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6006C-7FA3-4AB9-87FD-024D8A4F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96D3-9072-4A00-AE6B-6BB984743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5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3E279-4562-4469-900A-D974B7332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26D2D-1EFA-4410-ACCD-592FAD7A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FCD69-BF6C-4FB3-8907-74F75173B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5FDE84-B9A8-4C4F-8629-F122D529F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BCE6C5-5913-4813-BCE7-36A4933AF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B327B9-B668-46F5-821D-209CBFF8E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677C-FC6F-468F-A079-BA5ADA91F734}" type="datetime1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A46966-33DF-4AE2-BD48-4FC29B84A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https://dr-ahmedjabbar.weebly.com/msc-students.html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CC2E17-231A-4825-B26A-B45D2F17E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96D3-9072-4A00-AE6B-6BB984743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4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7988B-E6B7-4186-9AA6-1206FFD44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0DF3DA-4B77-4EB4-9D73-D13C99895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72DE-0337-48D4-A264-3725286A30B3}" type="datetime1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26D324-D7A4-4DC9-A02B-35385C6C4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https://dr-ahmedjabbar.weebly.com/msc-students.html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9AA2BF-ECF3-4628-BD49-54BF7C3C6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96D3-9072-4A00-AE6B-6BB984743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9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477099-E754-4A00-9CC1-BF44B4B26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A481-E36A-4A87-BCA1-A1529EA630E6}" type="datetime1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C196F8-1AE2-4338-BB8B-D02C82226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https://dr-ahmedjabbar.weebly.com/msc-students.html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E29D7F-7F4D-4CF6-B3A6-6926316B0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96D3-9072-4A00-AE6B-6BB984743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0229F-FF5E-4B5C-80D6-683CE145F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E60EC-1CFC-4DFF-B048-2795320F4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713E20-EB9D-46EA-A5E9-3EE75A7F7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EDE90-6FBA-4E7D-AA0C-3766D21D0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7E30-85D8-4E8A-8397-0CAE1E3C3181}" type="datetime1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B9116F-B084-4D88-B0E1-F0785DDC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https://dr-ahmedjabbar.weebly.com/msc-students.html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52BAF-CF60-445F-8587-4F8AD5F96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96D3-9072-4A00-AE6B-6BB984743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0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CBC6F-5000-4EB2-935C-201E20A65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AB2B96-4F75-4807-AF88-98BA9EF223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DBA43F-C1B0-4E78-A91B-F8CE4DB69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52E27-4475-4132-8B00-FFC73873C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E0CD-DACF-4F25-937D-2EF6588C38A8}" type="datetime1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0AE87-3344-4559-8F57-57FD2D216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https://dr-ahmedjabbar.weebly.com/msc-students.html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6F4F7F-7FC7-4C72-B253-5649F5222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96D3-9072-4A00-AE6B-6BB984743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2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A70E83-BECE-4961-9555-29FC1706F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7EF90-4C1A-4D38-8B54-6EB751F49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CEF9C-D82F-4E64-9279-63E411E759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A1381-EB12-4DDE-9241-5B5E7C459177}" type="datetime1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0DB18-D10C-4D88-8ED2-ADC3BBF059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https://dr-ahmedjabbar.weebly.com/msc-students.html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CF60E-7F37-4630-8446-2F24230250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896D3-9072-4A00-AE6B-6BB984743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7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5B17E-27B1-4B2B-A764-B955F2CFE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309" y="471054"/>
            <a:ext cx="11055927" cy="189807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Numerical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Computation and Optimization</a:t>
            </a:r>
            <a:endParaRPr lang="en-US" sz="8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048C4-002E-4B71-A0EE-40B85E6B7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309" y="3241964"/>
            <a:ext cx="11055927" cy="3144982"/>
          </a:xfrm>
        </p:spPr>
        <p:txBody>
          <a:bodyPr>
            <a:normAutofit fontScale="25000" lnSpcReduction="20000"/>
          </a:bodyPr>
          <a:lstStyle/>
          <a:p>
            <a:r>
              <a:rPr lang="en-US" sz="1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Solution of Linear Algebraic Equations</a:t>
            </a:r>
          </a:p>
          <a:p>
            <a:r>
              <a:rPr lang="en-US" sz="1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Gaussian Elimination</a:t>
            </a:r>
          </a:p>
          <a:p>
            <a:endParaRPr lang="en-US" sz="9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Headings)"/>
              <a:ea typeface="+mj-ea"/>
              <a:cs typeface="+mj-cs"/>
            </a:endParaRPr>
          </a:p>
          <a:p>
            <a:r>
              <a:rPr lang="en-US" sz="203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  <a:ea typeface="+mj-ea"/>
                <a:cs typeface="+mj-cs"/>
              </a:rPr>
              <a:t>Gauss-Jordan method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 Prof. Dr. Ahmed Jabbar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30330-5A30-416B-BE31-E4360DF2A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https://dr-ahmedjabbar.weebly.com/msc-students.html</a:t>
            </a:r>
          </a:p>
        </p:txBody>
      </p:sp>
    </p:spTree>
    <p:extLst>
      <p:ext uri="{BB962C8B-B14F-4D97-AF65-F5344CB8AC3E}">
        <p14:creationId xmlns:p14="http://schemas.microsoft.com/office/powerpoint/2010/main" val="235315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87E215-C7B0-4FC2-B245-231DC6F4BCFD}"/>
              </a:ext>
            </a:extLst>
          </p:cNvPr>
          <p:cNvSpPr/>
          <p:nvPr/>
        </p:nvSpPr>
        <p:spPr>
          <a:xfrm>
            <a:off x="360217" y="1250200"/>
            <a:ext cx="115408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Gauss-Jordan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method is a variation of Gauss elimination.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major difference is that when an unknown is eliminated in the Gauss-Jordan method, it is eliminated from all other equations rather than just the subsequent ones.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addition, all rows are normalized by dividing them by their pivot elements. Thus, the elimination step results in an identity matrix rather than a triangular matrix (Fig. 9.9). Consequently, it is not necessary to employ back substitution to obtain the solution. The method is best illustrated by an example.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A28D34-9F1A-4B00-8E8A-1853209304AE}"/>
              </a:ext>
            </a:extLst>
          </p:cNvPr>
          <p:cNvSpPr txBox="1">
            <a:spLocks/>
          </p:cNvSpPr>
          <p:nvPr/>
        </p:nvSpPr>
        <p:spPr>
          <a:xfrm>
            <a:off x="1662546" y="422319"/>
            <a:ext cx="9144000" cy="6444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Gauss-Jordan method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D61718-D83F-4396-A6DC-6CED61100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https://dr-ahmedjabbar.weebly.com/msc-students.html</a:t>
            </a:r>
          </a:p>
        </p:txBody>
      </p:sp>
    </p:spTree>
    <p:extLst>
      <p:ext uri="{BB962C8B-B14F-4D97-AF65-F5344CB8AC3E}">
        <p14:creationId xmlns:p14="http://schemas.microsoft.com/office/powerpoint/2010/main" val="3168030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D9D4E91-F4C5-4961-9AE2-63B537F77155}"/>
              </a:ext>
            </a:extLst>
          </p:cNvPr>
          <p:cNvGrpSpPr/>
          <p:nvPr/>
        </p:nvGrpSpPr>
        <p:grpSpPr>
          <a:xfrm>
            <a:off x="180108" y="471219"/>
            <a:ext cx="11688424" cy="5707908"/>
            <a:chOff x="180108" y="471219"/>
            <a:chExt cx="11688424" cy="570790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086BF87C-7CBF-4C99-9231-7FDCCC25B4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lum bright="-20000" contrast="40000"/>
            </a:blip>
            <a:srcRect l="8255"/>
            <a:stretch/>
          </p:blipFill>
          <p:spPr>
            <a:xfrm>
              <a:off x="180109" y="471219"/>
              <a:ext cx="11688423" cy="2629314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61413E7B-E019-4850-B5E4-2AEDA5D263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lum bright="-20000" contrast="40000"/>
            </a:blip>
            <a:srcRect l="6863"/>
            <a:stretch/>
          </p:blipFill>
          <p:spPr>
            <a:xfrm>
              <a:off x="180108" y="2946610"/>
              <a:ext cx="11591441" cy="3232517"/>
            </a:xfrm>
            <a:prstGeom prst="rect">
              <a:avLst/>
            </a:prstGeom>
          </p:spPr>
        </p:pic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F114E-819D-4911-AA5F-00ECB2836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https://dr-ahmedjabbar.weebly.com/msc-students.html</a:t>
            </a:r>
          </a:p>
        </p:txBody>
      </p:sp>
    </p:spTree>
    <p:extLst>
      <p:ext uri="{BB962C8B-B14F-4D97-AF65-F5344CB8AC3E}">
        <p14:creationId xmlns:p14="http://schemas.microsoft.com/office/powerpoint/2010/main" val="2146810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38108B6-E02E-481D-8F66-08F6FA6299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 contrast="40000"/>
          </a:blip>
          <a:srcRect l="12968" r="3076"/>
          <a:stretch/>
        </p:blipFill>
        <p:spPr>
          <a:xfrm>
            <a:off x="339436" y="373196"/>
            <a:ext cx="11513128" cy="611160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7F8133-42F7-4E5D-A1BF-2A58199B9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https://dr-ahmedjabbar.weebly.com/msc-students.html</a:t>
            </a:r>
          </a:p>
        </p:txBody>
      </p:sp>
    </p:spTree>
    <p:extLst>
      <p:ext uri="{BB962C8B-B14F-4D97-AF65-F5344CB8AC3E}">
        <p14:creationId xmlns:p14="http://schemas.microsoft.com/office/powerpoint/2010/main" val="2303563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3D936B-042A-44F6-8812-E13C1D4AFAA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471054" y="143304"/>
            <a:ext cx="11249892" cy="63532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9D1649-8411-486C-A635-CCF5CC210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https://dr-ahmedjabbar.weebly.com/msc-students.html</a:t>
            </a:r>
          </a:p>
        </p:txBody>
      </p:sp>
    </p:spTree>
    <p:extLst>
      <p:ext uri="{BB962C8B-B14F-4D97-AF65-F5344CB8AC3E}">
        <p14:creationId xmlns:p14="http://schemas.microsoft.com/office/powerpoint/2010/main" val="3445109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11928D1-1CD5-486D-A713-F45D5F9304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4677" y="896592"/>
            <a:ext cx="9558633" cy="3014341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D12E0-637B-4C53-BB06-DD44B05ED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https://dr-ahmedjabbar.weebly.com/msc-students.html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A129BD-2A5C-4E9D-9BE5-C861053B8968}"/>
              </a:ext>
            </a:extLst>
          </p:cNvPr>
          <p:cNvSpPr txBox="1"/>
          <p:nvPr/>
        </p:nvSpPr>
        <p:spPr>
          <a:xfrm>
            <a:off x="1209419" y="4981424"/>
            <a:ext cx="10095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References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/>
              <a:t>Chapra</a:t>
            </a:r>
            <a:r>
              <a:rPr lang="en-US" dirty="0"/>
              <a:t>, S. C. and </a:t>
            </a:r>
            <a:r>
              <a:rPr lang="en-US" dirty="0" err="1"/>
              <a:t>Canale</a:t>
            </a:r>
            <a:r>
              <a:rPr lang="en-US" dirty="0"/>
              <a:t>, R. P. (2010) </a:t>
            </a:r>
            <a:r>
              <a:rPr lang="en-US" i="1" dirty="0"/>
              <a:t>Numerical methods for engineers</a:t>
            </a:r>
            <a:r>
              <a:rPr lang="en-US" dirty="0"/>
              <a:t>, </a:t>
            </a:r>
            <a:r>
              <a:rPr lang="en-US" i="1" dirty="0"/>
              <a:t>McGraw-Hill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doi</a:t>
            </a:r>
            <a:r>
              <a:rPr lang="en-US" dirty="0"/>
              <a:t>: 10.1016/0378-4754(91)90127-O.</a:t>
            </a:r>
          </a:p>
        </p:txBody>
      </p:sp>
    </p:spTree>
    <p:extLst>
      <p:ext uri="{BB962C8B-B14F-4D97-AF65-F5344CB8AC3E}">
        <p14:creationId xmlns:p14="http://schemas.microsoft.com/office/powerpoint/2010/main" val="2563732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216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Trebuchet MS (Headings)</vt:lpstr>
      <vt:lpstr>Office Theme</vt:lpstr>
      <vt:lpstr>Numerical Computation and Optimization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Abid</dc:creator>
  <cp:lastModifiedBy>Ahmed Abid</cp:lastModifiedBy>
  <cp:revision>42</cp:revision>
  <dcterms:created xsi:type="dcterms:W3CDTF">2018-09-22T13:24:19Z</dcterms:created>
  <dcterms:modified xsi:type="dcterms:W3CDTF">2018-10-11T11:10:28Z</dcterms:modified>
</cp:coreProperties>
</file>