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E687-DF39-41E9-A574-F22FA9B23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296AA-19B6-4E84-91DB-06AA6397B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FC042-6E91-416E-B89C-D9D4989E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0B8D-2DDA-4414-8B1C-8C402202C02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4BB8E-8B85-4CB3-9FF3-57442854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F8A5C-946A-46C2-B922-A6DAC02B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81D0-7BD8-4E18-A64E-45A69D1C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5E7D3-96A3-49A3-A530-8BA7E009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1B02B-5F32-465B-8639-403C4E73A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39D51-A77A-41C8-A237-B2CAF64F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0B8D-2DDA-4414-8B1C-8C402202C02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11C7-E10A-4F41-8138-37F2C6FF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BB431-46AA-4B96-82B2-605B36AFC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81D0-7BD8-4E18-A64E-45A69D1C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22D35-2EE5-4281-9A10-918B4993B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A9B0E-CA5B-4A15-BCBF-DE4BE18EB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69E61-292E-4167-B84C-CE655950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0B8D-2DDA-4414-8B1C-8C402202C02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6DF13-6843-4F2D-87B4-16C8D36D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AE235-FDDD-4E18-B53E-514D0145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81D0-7BD8-4E18-A64E-45A69D1C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7B8D-EF19-4053-A2D1-4D29DE70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50D98-BB12-44B6-B59E-AE8C10514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71CCC-0DFB-4D45-A1EA-84A801E0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0B8D-2DDA-4414-8B1C-8C402202C02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B9C60-38E9-4155-AC63-9A94C2BD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2DA88-C3B7-4D6D-9B3A-333E0CFB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81D0-7BD8-4E18-A64E-45A69D1C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2656-9BA1-4F38-A62B-571E3792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1938A-E287-426F-989E-8509DDA0E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95B0D-4826-4C81-AEBD-DCA90345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0B8D-2DDA-4414-8B1C-8C402202C02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EA739-4848-46B3-8AA0-1743CB69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786D7-725A-4348-A65A-D2AA8650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81D0-7BD8-4E18-A64E-45A69D1C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8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F981-40D5-4246-9CBB-E85AB0BB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73AB4-1EA5-428B-8D40-701E9F2C5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72569-2336-45EA-A4C6-42006C9F7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4496B-AF96-4E60-94AB-C32C2399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0B8D-2DDA-4414-8B1C-8C402202C02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69302-5E10-405D-8C25-4DB68C87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2DC12-16FE-4A80-BCAE-2E0A20AB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81D0-7BD8-4E18-A64E-45A69D1C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3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BD0A-C861-41BE-821B-F31AB39C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F78E9-CE89-491F-99E5-78C59766D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B9757-F478-4F6B-AF07-732CDAD79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CD84E-F923-422F-A8DF-0556DDD9A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FF126-6880-41DE-83DD-5E205ECD7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5413F-A5EE-4224-B08F-BAEE8F8E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0B8D-2DDA-4414-8B1C-8C402202C02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6CAF9-9F0C-478B-A3E7-D1FF48D6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01BD6-C15C-4A4A-9147-CC8DD712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81D0-7BD8-4E18-A64E-45A69D1C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5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264F-C495-4653-B84F-40DF0F51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EBC25-75BB-497E-8202-BC3ADF05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0B8D-2DDA-4414-8B1C-8C402202C02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7BC9D-8C23-44D1-A817-D3D8EFC9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D9DA9-A398-458B-81C5-C6C281EA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81D0-7BD8-4E18-A64E-45A69D1C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9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7C255-8A79-495F-A9FE-CEC542C5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0B8D-2DDA-4414-8B1C-8C402202C02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BC425-3C7B-428C-885A-CCBDFA0A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71D76-7816-4BE0-BF64-0AAD4428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81D0-7BD8-4E18-A64E-45A69D1C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8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7C049-07AC-4BF0-9E36-F0F4C835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3EFFA-516F-47BF-8F35-62B054318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285CC-03A5-4995-8384-25A98D50C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6654A-6214-4950-9449-1F6FBF09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0B8D-2DDA-4414-8B1C-8C402202C02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E1DD3-20B9-4C5A-B17A-FD3C398B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55B3D-7A7F-4608-BF6D-539AD87C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81D0-7BD8-4E18-A64E-45A69D1C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2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D5CC-217E-43E9-98CD-2F95C2E04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D44FA-4C3D-4D3F-AAA2-180DE6D20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5C389-4AF6-4A43-9916-44B300B89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B8370-C910-44ED-8A8F-97C74DC2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0B8D-2DDA-4414-8B1C-8C402202C02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5DB78-316B-471D-9822-12D2CE19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6BA76-CD25-4618-8510-5D63AFD2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81D0-7BD8-4E18-A64E-45A69D1C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A4378-0F22-450F-B026-EF4BE873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5769F-ACD4-41F3-85C3-FB1AD25C7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515AA-A874-4EFB-B4C3-74D77071C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0B8D-2DDA-4414-8B1C-8C402202C02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ADE18-50F7-4BCC-A317-C4BB2879C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55987-374E-4AF5-B098-4151C2588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81D0-7BD8-4E18-A64E-45A69D1C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4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B17E-27B1-4B2B-A764-B955F2CFE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09" y="471054"/>
            <a:ext cx="11055927" cy="18980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Numerical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Computation and Optimization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048C4-002E-4B71-A0EE-40B85E6B7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09" y="3241964"/>
            <a:ext cx="11055927" cy="3144982"/>
          </a:xfrm>
        </p:spPr>
        <p:txBody>
          <a:bodyPr>
            <a:normAutofit fontScale="25000" lnSpcReduction="20000"/>
          </a:bodyPr>
          <a:lstStyle/>
          <a:p>
            <a:r>
              <a:rPr lang="en-US" sz="1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Solution of Nonlinear Equations</a:t>
            </a:r>
          </a:p>
          <a:p>
            <a:r>
              <a:rPr lang="en-US" sz="1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Open Methods</a:t>
            </a:r>
          </a:p>
          <a:p>
            <a:endParaRPr lang="en-US" sz="9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 (Headings)"/>
              <a:ea typeface="+mj-ea"/>
              <a:cs typeface="+mj-cs"/>
            </a:endParaRPr>
          </a:p>
          <a:p>
            <a:r>
              <a:rPr lang="en-US" sz="20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  <a:ea typeface="+mj-ea"/>
                <a:cs typeface="+mj-cs"/>
              </a:rPr>
              <a:t>Bisection Method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5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5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Prof. Dr. Ahmed Jabbar</a:t>
            </a:r>
          </a:p>
        </p:txBody>
      </p:sp>
    </p:spTree>
    <p:extLst>
      <p:ext uri="{BB962C8B-B14F-4D97-AF65-F5344CB8AC3E}">
        <p14:creationId xmlns:p14="http://schemas.microsoft.com/office/powerpoint/2010/main" val="235315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65F2-4337-4624-A866-9CB261FF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780660-B8FC-4637-8D94-BBA380B74B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1218" y="1479262"/>
                <a:ext cx="10515600" cy="4351338"/>
              </a:xfrm>
            </p:spPr>
            <p:txBody>
              <a:bodyPr/>
              <a:lstStyle/>
              <a:p>
                <a:pPr indent="685800" algn="just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see that the function changes sign between values of 50 and 200. The plot obviously suggests better initial guesses, say 140 and 150, but for illustrative purposes</a:t>
                </a:r>
              </a:p>
              <a:p>
                <a:pPr indent="685800" algn="just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assume we don’t have the benefit of the plot and have made conservative guesses.</a:t>
                </a:r>
              </a:p>
              <a:p>
                <a:pPr indent="685800" algn="just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the initial estimate of the root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lies at the midpoint of the interval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780660-B8FC-4637-8D94-BBA380B74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218" y="1479262"/>
                <a:ext cx="10515600" cy="4351338"/>
              </a:xfrm>
              <a:blipFill>
                <a:blip r:embed="rId2"/>
                <a:stretch>
                  <a:fillRect t="-2525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88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0C71-36F0-4624-8D2F-73F48EDE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435BA9-E6BC-4ADD-9C14-085344836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22218" y="1189254"/>
            <a:ext cx="10563363" cy="51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2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0C71-36F0-4624-8D2F-73F48EDE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AAD08-0C36-4329-8EC3-5C32C72691A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38200" y="1056532"/>
            <a:ext cx="10716491" cy="54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0AEE-E6AC-459F-9E28-7D633AD1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Estimates for Bisection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AC2A-DFC0-46D6-91E1-4DAB27761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 percent relative error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True percent relative error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29878-336A-4D1B-B671-2DB42D34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840466" y="2507673"/>
            <a:ext cx="4076928" cy="10927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F85916-2696-4F97-A608-1CB3B9570424}"/>
              </a:ext>
            </a:extLst>
          </p:cNvPr>
          <p:cNvSpPr/>
          <p:nvPr/>
        </p:nvSpPr>
        <p:spPr>
          <a:xfrm>
            <a:off x="1203782" y="40977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97BB92-23B0-471B-BB68-37E15893A08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074744" y="4477354"/>
            <a:ext cx="6042512" cy="10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1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0C71-36F0-4624-8D2F-73F48EDE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91" y="173880"/>
            <a:ext cx="10515600" cy="715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Estimates for Bisection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DE6C8-52EE-43DE-A34D-96C6874C11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30953" y="2652671"/>
            <a:ext cx="9010329" cy="29980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3333B7-C562-47EF-80B4-766B154E753F}"/>
              </a:ext>
            </a:extLst>
          </p:cNvPr>
          <p:cNvSpPr/>
          <p:nvPr/>
        </p:nvSpPr>
        <p:spPr>
          <a:xfrm>
            <a:off x="1018309" y="889410"/>
            <a:ext cx="10155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Problem Statement. Continue Example until the approximate error falls below a stopping criterion of </a:t>
            </a:r>
            <a:r>
              <a:rPr lang="en-US" sz="2400" dirty="0" err="1"/>
              <a:t>εs</a:t>
            </a:r>
            <a:r>
              <a:rPr lang="en-US" sz="2400" dirty="0"/>
              <a:t> = 0.5%. Use Eq. (5.5) to compute the errors.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3571D3-FDE0-4120-B929-A61D6CA8E3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381348" y="1737973"/>
            <a:ext cx="5279699" cy="961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7C1411-F5E9-4255-9902-C653CC0A470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324974" y="5835557"/>
            <a:ext cx="5538147" cy="9614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18CA3C-9274-4509-8914-6CA8C8F8F376}"/>
              </a:ext>
            </a:extLst>
          </p:cNvPr>
          <p:cNvCxnSpPr>
            <a:cxnSpLocks/>
          </p:cNvCxnSpPr>
          <p:nvPr/>
        </p:nvCxnSpPr>
        <p:spPr>
          <a:xfrm flipH="1">
            <a:off x="9268691" y="2403817"/>
            <a:ext cx="1731818" cy="102518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3D1204-B11E-4EBB-86BD-C268F321E8BF}"/>
              </a:ext>
            </a:extLst>
          </p:cNvPr>
          <p:cNvCxnSpPr>
            <a:cxnSpLocks/>
          </p:cNvCxnSpPr>
          <p:nvPr/>
        </p:nvCxnSpPr>
        <p:spPr>
          <a:xfrm flipH="1" flipV="1">
            <a:off x="7786255" y="3684364"/>
            <a:ext cx="706581" cy="215119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74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DBB9B9-3B64-4BAE-8261-7B0FE15DF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4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4DCA21-E3C1-427D-A3C7-0D51E1996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7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264348-E1F2-483E-9F26-205DB4EEA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38103-503F-40E9-AC38-C9AFCE73D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4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75443-7CB2-4576-966B-3589B7B5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3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FAE4F8-75B1-4E41-A04B-E3F0D4062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5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F7DE6-E26D-4B25-BA32-0D874959F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0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7A08-A357-4382-8872-57F4A03F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546"/>
            <a:ext cx="10515600" cy="8540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BISECTION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31E79-E092-40D2-8F62-B7188B04754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11038" y="992621"/>
            <a:ext cx="8769924" cy="56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02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137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Trebuchet MS (Headings)</vt:lpstr>
      <vt:lpstr>Wingdings</vt:lpstr>
      <vt:lpstr>Office Theme</vt:lpstr>
      <vt:lpstr>Numerical Computation and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BISECTION</vt:lpstr>
      <vt:lpstr>Example:</vt:lpstr>
      <vt:lpstr>Example:</vt:lpstr>
      <vt:lpstr>Example:</vt:lpstr>
      <vt:lpstr>Error Estimates for Bisection</vt:lpstr>
      <vt:lpstr>Error Estimates for Bisection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Abid</dc:creator>
  <cp:lastModifiedBy>Ahmed Abid</cp:lastModifiedBy>
  <cp:revision>5</cp:revision>
  <dcterms:created xsi:type="dcterms:W3CDTF">2018-09-21T21:23:40Z</dcterms:created>
  <dcterms:modified xsi:type="dcterms:W3CDTF">2018-09-22T13:08:08Z</dcterms:modified>
</cp:coreProperties>
</file>